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278" r:id="rId4"/>
    <p:sldId id="279" r:id="rId5"/>
    <p:sldId id="280" r:id="rId6"/>
    <p:sldId id="281" r:id="rId7"/>
    <p:sldId id="282" r:id="rId8"/>
    <p:sldId id="283" r:id="rId9"/>
    <p:sldId id="270" r:id="rId10"/>
    <p:sldId id="275" r:id="rId11"/>
    <p:sldId id="284" r:id="rId12"/>
    <p:sldId id="285" r:id="rId13"/>
    <p:sldId id="286" r:id="rId14"/>
    <p:sldId id="267" r:id="rId15"/>
    <p:sldId id="28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1DF33-0EFF-43F4-AFD0-78A160B1C1F8}" v="49" dt="2025-06-24T14:19:11.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p:scale>
          <a:sx n="74" d="100"/>
          <a:sy n="74" d="100"/>
        </p:scale>
        <p:origin x="928"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Cook" userId="8558d75a-5251-45b3-b94b-b184fed6dddf" providerId="ADAL" clId="{EF21DF33-0EFF-43F4-AFD0-78A160B1C1F8}"/>
    <pc:docChg chg="undo custSel addSld delSld modSld sldOrd">
      <pc:chgData name="Natalie Cook" userId="8558d75a-5251-45b3-b94b-b184fed6dddf" providerId="ADAL" clId="{EF21DF33-0EFF-43F4-AFD0-78A160B1C1F8}" dt="2025-06-24T14:20:41.028" v="3109" actId="27636"/>
      <pc:docMkLst>
        <pc:docMk/>
      </pc:docMkLst>
      <pc:sldChg chg="addSp delSp modSp mod">
        <pc:chgData name="Natalie Cook" userId="8558d75a-5251-45b3-b94b-b184fed6dddf" providerId="ADAL" clId="{EF21DF33-0EFF-43F4-AFD0-78A160B1C1F8}" dt="2025-06-24T13:06:27.372" v="2421" actId="478"/>
        <pc:sldMkLst>
          <pc:docMk/>
          <pc:sldMk cId="564870805" sldId="256"/>
        </pc:sldMkLst>
        <pc:spChg chg="mod">
          <ac:chgData name="Natalie Cook" userId="8558d75a-5251-45b3-b94b-b184fed6dddf" providerId="ADAL" clId="{EF21DF33-0EFF-43F4-AFD0-78A160B1C1F8}" dt="2025-06-24T12:18:09.378" v="60" actId="20577"/>
          <ac:spMkLst>
            <pc:docMk/>
            <pc:sldMk cId="564870805" sldId="256"/>
            <ac:spMk id="2" creationId="{32B6C272-5F73-47E9-A7E5-5BF3AF9D2C8E}"/>
          </ac:spMkLst>
        </pc:spChg>
        <pc:spChg chg="del">
          <ac:chgData name="Natalie Cook" userId="8558d75a-5251-45b3-b94b-b184fed6dddf" providerId="ADAL" clId="{EF21DF33-0EFF-43F4-AFD0-78A160B1C1F8}" dt="2025-06-24T13:06:27.372" v="2421" actId="478"/>
          <ac:spMkLst>
            <pc:docMk/>
            <pc:sldMk cId="564870805" sldId="256"/>
            <ac:spMk id="3" creationId="{925C98A3-CE25-41C6-BD3E-05EFBB233E26}"/>
          </ac:spMkLst>
        </pc:spChg>
        <pc:picChg chg="add mod">
          <ac:chgData name="Natalie Cook" userId="8558d75a-5251-45b3-b94b-b184fed6dddf" providerId="ADAL" clId="{EF21DF33-0EFF-43F4-AFD0-78A160B1C1F8}" dt="2025-06-24T13:06:22.912" v="2420" actId="1076"/>
          <ac:picMkLst>
            <pc:docMk/>
            <pc:sldMk cId="564870805" sldId="256"/>
            <ac:picMk id="6" creationId="{136DAD50-7B52-2955-0115-8AE4C83F3AC9}"/>
          </ac:picMkLst>
        </pc:picChg>
      </pc:sldChg>
      <pc:sldChg chg="addSp delSp modSp mod setBg setClrOvrMap">
        <pc:chgData name="Natalie Cook" userId="8558d75a-5251-45b3-b94b-b184fed6dddf" providerId="ADAL" clId="{EF21DF33-0EFF-43F4-AFD0-78A160B1C1F8}" dt="2025-06-24T13:06:55.349" v="2429" actId="26606"/>
        <pc:sldMkLst>
          <pc:docMk/>
          <pc:sldMk cId="1463997766" sldId="257"/>
        </pc:sldMkLst>
        <pc:spChg chg="del mod">
          <ac:chgData name="Natalie Cook" userId="8558d75a-5251-45b3-b94b-b184fed6dddf" providerId="ADAL" clId="{EF21DF33-0EFF-43F4-AFD0-78A160B1C1F8}" dt="2025-06-24T12:18:16.862" v="62" actId="478"/>
          <ac:spMkLst>
            <pc:docMk/>
            <pc:sldMk cId="1463997766" sldId="257"/>
            <ac:spMk id="2" creationId="{3F148A24-446E-4E5B-A117-080E8C91552D}"/>
          </ac:spMkLst>
        </pc:spChg>
        <pc:spChg chg="add del mod">
          <ac:chgData name="Natalie Cook" userId="8558d75a-5251-45b3-b94b-b184fed6dddf" providerId="ADAL" clId="{EF21DF33-0EFF-43F4-AFD0-78A160B1C1F8}" dt="2025-06-24T12:23:10.560" v="288" actId="478"/>
          <ac:spMkLst>
            <pc:docMk/>
            <pc:sldMk cId="1463997766" sldId="257"/>
            <ac:spMk id="6" creationId="{C045750F-6CD3-4FEB-AC41-01ABEFDFB3E9}"/>
          </ac:spMkLst>
        </pc:spChg>
        <pc:spChg chg="add del">
          <ac:chgData name="Natalie Cook" userId="8558d75a-5251-45b3-b94b-b184fed6dddf" providerId="ADAL" clId="{EF21DF33-0EFF-43F4-AFD0-78A160B1C1F8}" dt="2025-06-24T13:06:55.349" v="2429" actId="26606"/>
          <ac:spMkLst>
            <pc:docMk/>
            <pc:sldMk cId="1463997766" sldId="257"/>
            <ac:spMk id="19" creationId="{27577DEC-D9A5-404D-9789-702F4319BEC8}"/>
          </ac:spMkLst>
        </pc:spChg>
        <pc:spChg chg="add del mod">
          <ac:chgData name="Natalie Cook" userId="8558d75a-5251-45b3-b94b-b184fed6dddf" providerId="ADAL" clId="{EF21DF33-0EFF-43F4-AFD0-78A160B1C1F8}" dt="2025-06-24T12:23:13.929" v="289" actId="478"/>
          <ac:spMkLst>
            <pc:docMk/>
            <pc:sldMk cId="1463997766" sldId="257"/>
            <ac:spMk id="20" creationId="{CC11177B-2FC0-0C8B-B6DF-B6A65DD773B8}"/>
          </ac:spMkLst>
        </pc:spChg>
        <pc:spChg chg="add mod">
          <ac:chgData name="Natalie Cook" userId="8558d75a-5251-45b3-b94b-b184fed6dddf" providerId="ADAL" clId="{EF21DF33-0EFF-43F4-AFD0-78A160B1C1F8}" dt="2025-06-24T13:06:55.349" v="2429" actId="26606"/>
          <ac:spMkLst>
            <pc:docMk/>
            <pc:sldMk cId="1463997766" sldId="257"/>
            <ac:spMk id="31" creationId="{DBD6F41E-F08F-84B9-8CDE-5211F69B694E}"/>
          </ac:spMkLst>
        </pc:spChg>
        <pc:spChg chg="add del">
          <ac:chgData name="Natalie Cook" userId="8558d75a-5251-45b3-b94b-b184fed6dddf" providerId="ADAL" clId="{EF21DF33-0EFF-43F4-AFD0-78A160B1C1F8}" dt="2025-06-24T13:06:51.695" v="2425" actId="26606"/>
          <ac:spMkLst>
            <pc:docMk/>
            <pc:sldMk cId="1463997766" sldId="257"/>
            <ac:spMk id="36" creationId="{9F4444CE-BC8D-4D61-B303-4C05614E62AB}"/>
          </ac:spMkLst>
        </pc:spChg>
        <pc:spChg chg="add del">
          <ac:chgData name="Natalie Cook" userId="8558d75a-5251-45b3-b94b-b184fed6dddf" providerId="ADAL" clId="{EF21DF33-0EFF-43F4-AFD0-78A160B1C1F8}" dt="2025-06-24T13:06:51.695" v="2425" actId="26606"/>
          <ac:spMkLst>
            <pc:docMk/>
            <pc:sldMk cId="1463997766" sldId="257"/>
            <ac:spMk id="38" creationId="{62423CA5-E2E1-4789-B759-9906C1C94063}"/>
          </ac:spMkLst>
        </pc:spChg>
        <pc:spChg chg="add del">
          <ac:chgData name="Natalie Cook" userId="8558d75a-5251-45b3-b94b-b184fed6dddf" providerId="ADAL" clId="{EF21DF33-0EFF-43F4-AFD0-78A160B1C1F8}" dt="2025-06-24T13:06:51.695" v="2425" actId="26606"/>
          <ac:spMkLst>
            <pc:docMk/>
            <pc:sldMk cId="1463997766" sldId="257"/>
            <ac:spMk id="40" creationId="{73772B81-181F-48B7-8826-4D9686D15DF5}"/>
          </ac:spMkLst>
        </pc:spChg>
        <pc:spChg chg="add del">
          <ac:chgData name="Natalie Cook" userId="8558d75a-5251-45b3-b94b-b184fed6dddf" providerId="ADAL" clId="{EF21DF33-0EFF-43F4-AFD0-78A160B1C1F8}" dt="2025-06-24T13:06:51.695" v="2425" actId="26606"/>
          <ac:spMkLst>
            <pc:docMk/>
            <pc:sldMk cId="1463997766" sldId="257"/>
            <ac:spMk id="42" creationId="{B2205F6E-03C6-4E92-877C-E2482F6599AA}"/>
          </ac:spMkLst>
        </pc:spChg>
        <pc:spChg chg="add del">
          <ac:chgData name="Natalie Cook" userId="8558d75a-5251-45b3-b94b-b184fed6dddf" providerId="ADAL" clId="{EF21DF33-0EFF-43F4-AFD0-78A160B1C1F8}" dt="2025-06-24T13:06:53.186" v="2427" actId="26606"/>
          <ac:spMkLst>
            <pc:docMk/>
            <pc:sldMk cId="1463997766" sldId="257"/>
            <ac:spMk id="44" creationId="{7E018740-5C2B-4A41-AC1A-7E68D1EC1954}"/>
          </ac:spMkLst>
        </pc:spChg>
        <pc:spChg chg="add del">
          <ac:chgData name="Natalie Cook" userId="8558d75a-5251-45b3-b94b-b184fed6dddf" providerId="ADAL" clId="{EF21DF33-0EFF-43F4-AFD0-78A160B1C1F8}" dt="2025-06-24T13:06:53.186" v="2427" actId="26606"/>
          <ac:spMkLst>
            <pc:docMk/>
            <pc:sldMk cId="1463997766" sldId="257"/>
            <ac:spMk id="45" creationId="{A65AC7D1-EAA9-48F5-B509-60A7F50BF703}"/>
          </ac:spMkLst>
        </pc:spChg>
        <pc:spChg chg="add del">
          <ac:chgData name="Natalie Cook" userId="8558d75a-5251-45b3-b94b-b184fed6dddf" providerId="ADAL" clId="{EF21DF33-0EFF-43F4-AFD0-78A160B1C1F8}" dt="2025-06-24T13:06:53.186" v="2427" actId="26606"/>
          <ac:spMkLst>
            <pc:docMk/>
            <pc:sldMk cId="1463997766" sldId="257"/>
            <ac:spMk id="46" creationId="{166F75A4-C475-4941-8EE2-B80A06A2C1BB}"/>
          </ac:spMkLst>
        </pc:spChg>
        <pc:spChg chg="add del">
          <ac:chgData name="Natalie Cook" userId="8558d75a-5251-45b3-b94b-b184fed6dddf" providerId="ADAL" clId="{EF21DF33-0EFF-43F4-AFD0-78A160B1C1F8}" dt="2025-06-24T13:06:53.186" v="2427" actId="26606"/>
          <ac:spMkLst>
            <pc:docMk/>
            <pc:sldMk cId="1463997766" sldId="257"/>
            <ac:spMk id="47" creationId="{D6320AF9-619A-4175-865B-5663E1AEF4C5}"/>
          </ac:spMkLst>
        </pc:spChg>
        <pc:spChg chg="add del">
          <ac:chgData name="Natalie Cook" userId="8558d75a-5251-45b3-b94b-b184fed6dddf" providerId="ADAL" clId="{EF21DF33-0EFF-43F4-AFD0-78A160B1C1F8}" dt="2025-06-24T13:06:53.186" v="2427" actId="26606"/>
          <ac:spMkLst>
            <pc:docMk/>
            <pc:sldMk cId="1463997766" sldId="257"/>
            <ac:spMk id="48" creationId="{A032553A-72E8-4B0D-8405-FF9771C9AF05}"/>
          </ac:spMkLst>
        </pc:spChg>
        <pc:spChg chg="add del">
          <ac:chgData name="Natalie Cook" userId="8558d75a-5251-45b3-b94b-b184fed6dddf" providerId="ADAL" clId="{EF21DF33-0EFF-43F4-AFD0-78A160B1C1F8}" dt="2025-06-24T13:06:53.186" v="2427" actId="26606"/>
          <ac:spMkLst>
            <pc:docMk/>
            <pc:sldMk cId="1463997766" sldId="257"/>
            <ac:spMk id="50" creationId="{765800AC-C3B9-498E-87BC-29FAE4C76B21}"/>
          </ac:spMkLst>
        </pc:spChg>
        <pc:spChg chg="add del">
          <ac:chgData name="Natalie Cook" userId="8558d75a-5251-45b3-b94b-b184fed6dddf" providerId="ADAL" clId="{EF21DF33-0EFF-43F4-AFD0-78A160B1C1F8}" dt="2025-06-24T13:06:53.186" v="2427" actId="26606"/>
          <ac:spMkLst>
            <pc:docMk/>
            <pc:sldMk cId="1463997766" sldId="257"/>
            <ac:spMk id="52" creationId="{1F9D6ACB-2FF4-49F9-978A-E0D5327FC635}"/>
          </ac:spMkLst>
        </pc:spChg>
        <pc:spChg chg="add del">
          <ac:chgData name="Natalie Cook" userId="8558d75a-5251-45b3-b94b-b184fed6dddf" providerId="ADAL" clId="{EF21DF33-0EFF-43F4-AFD0-78A160B1C1F8}" dt="2025-06-24T13:06:53.186" v="2427" actId="26606"/>
          <ac:spMkLst>
            <pc:docMk/>
            <pc:sldMk cId="1463997766" sldId="257"/>
            <ac:spMk id="54" creationId="{A5EC319D-0FEA-4B95-A3EA-01E35672C95B}"/>
          </ac:spMkLst>
        </pc:spChg>
        <pc:spChg chg="add del">
          <ac:chgData name="Natalie Cook" userId="8558d75a-5251-45b3-b94b-b184fed6dddf" providerId="ADAL" clId="{EF21DF33-0EFF-43F4-AFD0-78A160B1C1F8}" dt="2025-06-24T13:06:55.349" v="2429" actId="26606"/>
          <ac:spMkLst>
            <pc:docMk/>
            <pc:sldMk cId="1463997766" sldId="257"/>
            <ac:spMk id="56" creationId="{9F4444CE-BC8D-4D61-B303-4C05614E62AB}"/>
          </ac:spMkLst>
        </pc:spChg>
        <pc:spChg chg="add del">
          <ac:chgData name="Natalie Cook" userId="8558d75a-5251-45b3-b94b-b184fed6dddf" providerId="ADAL" clId="{EF21DF33-0EFF-43F4-AFD0-78A160B1C1F8}" dt="2025-06-24T13:06:55.349" v="2429" actId="26606"/>
          <ac:spMkLst>
            <pc:docMk/>
            <pc:sldMk cId="1463997766" sldId="257"/>
            <ac:spMk id="57" creationId="{62423CA5-E2E1-4789-B759-9906C1C94063}"/>
          </ac:spMkLst>
        </pc:spChg>
        <pc:spChg chg="add del">
          <ac:chgData name="Natalie Cook" userId="8558d75a-5251-45b3-b94b-b184fed6dddf" providerId="ADAL" clId="{EF21DF33-0EFF-43F4-AFD0-78A160B1C1F8}" dt="2025-06-24T13:06:55.349" v="2429" actId="26606"/>
          <ac:spMkLst>
            <pc:docMk/>
            <pc:sldMk cId="1463997766" sldId="257"/>
            <ac:spMk id="58" creationId="{73772B81-181F-48B7-8826-4D9686D15DF5}"/>
          </ac:spMkLst>
        </pc:spChg>
        <pc:spChg chg="add del">
          <ac:chgData name="Natalie Cook" userId="8558d75a-5251-45b3-b94b-b184fed6dddf" providerId="ADAL" clId="{EF21DF33-0EFF-43F4-AFD0-78A160B1C1F8}" dt="2025-06-24T13:06:55.349" v="2429" actId="26606"/>
          <ac:spMkLst>
            <pc:docMk/>
            <pc:sldMk cId="1463997766" sldId="257"/>
            <ac:spMk id="59" creationId="{B2205F6E-03C6-4E92-877C-E2482F6599AA}"/>
          </ac:spMkLst>
        </pc:spChg>
        <pc:grpChg chg="add del">
          <ac:chgData name="Natalie Cook" userId="8558d75a-5251-45b3-b94b-b184fed6dddf" providerId="ADAL" clId="{EF21DF33-0EFF-43F4-AFD0-78A160B1C1F8}" dt="2025-06-24T13:06:55.349" v="2429" actId="26606"/>
          <ac:grpSpMkLst>
            <pc:docMk/>
            <pc:sldMk cId="1463997766" sldId="257"/>
            <ac:grpSpMk id="7" creationId="{28460BD8-AE3F-4AC9-9D0B-717052AA5D3A}"/>
          </ac:grpSpMkLst>
        </pc:grpChg>
        <pc:grpChg chg="add del">
          <ac:chgData name="Natalie Cook" userId="8558d75a-5251-45b3-b94b-b184fed6dddf" providerId="ADAL" clId="{EF21DF33-0EFF-43F4-AFD0-78A160B1C1F8}" dt="2025-06-24T13:06:55.349" v="2429" actId="26606"/>
          <ac:grpSpMkLst>
            <pc:docMk/>
            <pc:sldMk cId="1463997766" sldId="257"/>
            <ac:grpSpMk id="21" creationId="{CEEA9366-CEA8-4F23-B065-4337F0D836FE}"/>
          </ac:grpSpMkLst>
        </pc:grpChg>
        <pc:picChg chg="mod ord">
          <ac:chgData name="Natalie Cook" userId="8558d75a-5251-45b3-b94b-b184fed6dddf" providerId="ADAL" clId="{EF21DF33-0EFF-43F4-AFD0-78A160B1C1F8}" dt="2025-06-24T13:06:55.349" v="2429" actId="26606"/>
          <ac:picMkLst>
            <pc:docMk/>
            <pc:sldMk cId="1463997766" sldId="257"/>
            <ac:picMk id="3" creationId="{C5AEA977-3EAB-81B3-02C5-FFB74AB4591F}"/>
          </ac:picMkLst>
        </pc:picChg>
        <pc:picChg chg="del">
          <ac:chgData name="Natalie Cook" userId="8558d75a-5251-45b3-b94b-b184fed6dddf" providerId="ADAL" clId="{EF21DF33-0EFF-43F4-AFD0-78A160B1C1F8}" dt="2025-06-24T12:18:18.917" v="63" actId="478"/>
          <ac:picMkLst>
            <pc:docMk/>
            <pc:sldMk cId="1463997766" sldId="257"/>
            <ac:picMk id="4" creationId="{5C7EB388-1876-FFFC-99CE-A92777AC660D}"/>
          </ac:picMkLst>
        </pc:picChg>
      </pc:sldChg>
      <pc:sldChg chg="del">
        <pc:chgData name="Natalie Cook" userId="8558d75a-5251-45b3-b94b-b184fed6dddf" providerId="ADAL" clId="{EF21DF33-0EFF-43F4-AFD0-78A160B1C1F8}" dt="2025-06-24T12:59:37.751" v="2285" actId="47"/>
        <pc:sldMkLst>
          <pc:docMk/>
          <pc:sldMk cId="1339485734" sldId="260"/>
        </pc:sldMkLst>
      </pc:sldChg>
      <pc:sldChg chg="del">
        <pc:chgData name="Natalie Cook" userId="8558d75a-5251-45b3-b94b-b184fed6dddf" providerId="ADAL" clId="{EF21DF33-0EFF-43F4-AFD0-78A160B1C1F8}" dt="2025-06-24T12:59:24.113" v="2284" actId="47"/>
        <pc:sldMkLst>
          <pc:docMk/>
          <pc:sldMk cId="1720610692" sldId="266"/>
        </pc:sldMkLst>
      </pc:sldChg>
      <pc:sldChg chg="modSp mod ord">
        <pc:chgData name="Natalie Cook" userId="8558d75a-5251-45b3-b94b-b184fed6dddf" providerId="ADAL" clId="{EF21DF33-0EFF-43F4-AFD0-78A160B1C1F8}" dt="2025-06-24T13:01:31.665" v="2375" actId="2711"/>
        <pc:sldMkLst>
          <pc:docMk/>
          <pc:sldMk cId="1888411565" sldId="267"/>
        </pc:sldMkLst>
        <pc:spChg chg="mod">
          <ac:chgData name="Natalie Cook" userId="8558d75a-5251-45b3-b94b-b184fed6dddf" providerId="ADAL" clId="{EF21DF33-0EFF-43F4-AFD0-78A160B1C1F8}" dt="2025-06-24T13:01:31.665" v="2375" actId="2711"/>
          <ac:spMkLst>
            <pc:docMk/>
            <pc:sldMk cId="1888411565" sldId="267"/>
            <ac:spMk id="3" creationId="{60E483F6-2260-4AE2-9E5F-5F9B04B905B6}"/>
          </ac:spMkLst>
        </pc:spChg>
      </pc:sldChg>
      <pc:sldChg chg="del">
        <pc:chgData name="Natalie Cook" userId="8558d75a-5251-45b3-b94b-b184fed6dddf" providerId="ADAL" clId="{EF21DF33-0EFF-43F4-AFD0-78A160B1C1F8}" dt="2025-06-24T13:01:46.267" v="2376" actId="47"/>
        <pc:sldMkLst>
          <pc:docMk/>
          <pc:sldMk cId="2770233648" sldId="268"/>
        </pc:sldMkLst>
      </pc:sldChg>
      <pc:sldChg chg="addSp modSp mod ord">
        <pc:chgData name="Natalie Cook" userId="8558d75a-5251-45b3-b94b-b184fed6dddf" providerId="ADAL" clId="{EF21DF33-0EFF-43F4-AFD0-78A160B1C1F8}" dt="2025-06-24T13:27:45.493" v="2612" actId="1076"/>
        <pc:sldMkLst>
          <pc:docMk/>
          <pc:sldMk cId="1675576983" sldId="270"/>
        </pc:sldMkLst>
        <pc:spChg chg="mod">
          <ac:chgData name="Natalie Cook" userId="8558d75a-5251-45b3-b94b-b184fed6dddf" providerId="ADAL" clId="{EF21DF33-0EFF-43F4-AFD0-78A160B1C1F8}" dt="2025-06-24T13:02:58.814" v="2406" actId="6549"/>
          <ac:spMkLst>
            <pc:docMk/>
            <pc:sldMk cId="1675576983" sldId="270"/>
            <ac:spMk id="3" creationId="{AE35C6BF-3F6D-E6DB-8DAF-F742D91C125C}"/>
          </ac:spMkLst>
        </pc:spChg>
        <pc:picChg chg="add mod">
          <ac:chgData name="Natalie Cook" userId="8558d75a-5251-45b3-b94b-b184fed6dddf" providerId="ADAL" clId="{EF21DF33-0EFF-43F4-AFD0-78A160B1C1F8}" dt="2025-06-24T13:27:45.493" v="2612" actId="1076"/>
          <ac:picMkLst>
            <pc:docMk/>
            <pc:sldMk cId="1675576983" sldId="270"/>
            <ac:picMk id="6" creationId="{E86D4A66-878D-A541-A58B-E33480BB1F3B}"/>
          </ac:picMkLst>
        </pc:picChg>
      </pc:sldChg>
      <pc:sldChg chg="del">
        <pc:chgData name="Natalie Cook" userId="8558d75a-5251-45b3-b94b-b184fed6dddf" providerId="ADAL" clId="{EF21DF33-0EFF-43F4-AFD0-78A160B1C1F8}" dt="2025-06-24T13:05:15.985" v="2415" actId="47"/>
        <pc:sldMkLst>
          <pc:docMk/>
          <pc:sldMk cId="2788859380" sldId="274"/>
        </pc:sldMkLst>
      </pc:sldChg>
      <pc:sldChg chg="modSp mod ord">
        <pc:chgData name="Natalie Cook" userId="8558d75a-5251-45b3-b94b-b184fed6dddf" providerId="ADAL" clId="{EF21DF33-0EFF-43F4-AFD0-78A160B1C1F8}" dt="2025-06-24T13:04:56.360" v="2414" actId="6549"/>
        <pc:sldMkLst>
          <pc:docMk/>
          <pc:sldMk cId="3560704583" sldId="275"/>
        </pc:sldMkLst>
        <pc:spChg chg="mod">
          <ac:chgData name="Natalie Cook" userId="8558d75a-5251-45b3-b94b-b184fed6dddf" providerId="ADAL" clId="{EF21DF33-0EFF-43F4-AFD0-78A160B1C1F8}" dt="2025-06-24T13:04:32.534" v="2411" actId="2711"/>
          <ac:spMkLst>
            <pc:docMk/>
            <pc:sldMk cId="3560704583" sldId="275"/>
            <ac:spMk id="2" creationId="{923DA37B-64F7-C552-3BAC-03E1FA39FBD6}"/>
          </ac:spMkLst>
        </pc:spChg>
        <pc:spChg chg="mod">
          <ac:chgData name="Natalie Cook" userId="8558d75a-5251-45b3-b94b-b184fed6dddf" providerId="ADAL" clId="{EF21DF33-0EFF-43F4-AFD0-78A160B1C1F8}" dt="2025-06-24T13:04:56.360" v="2414" actId="6549"/>
          <ac:spMkLst>
            <pc:docMk/>
            <pc:sldMk cId="3560704583" sldId="275"/>
            <ac:spMk id="3" creationId="{2E617B0C-FC37-D646-8123-9F44BFBCD8A5}"/>
          </ac:spMkLst>
        </pc:spChg>
      </pc:sldChg>
      <pc:sldChg chg="del">
        <pc:chgData name="Natalie Cook" userId="8558d75a-5251-45b3-b94b-b184fed6dddf" providerId="ADAL" clId="{EF21DF33-0EFF-43F4-AFD0-78A160B1C1F8}" dt="2025-06-24T13:05:24.288" v="2417" actId="47"/>
        <pc:sldMkLst>
          <pc:docMk/>
          <pc:sldMk cId="4051615404" sldId="276"/>
        </pc:sldMkLst>
      </pc:sldChg>
      <pc:sldChg chg="del">
        <pc:chgData name="Natalie Cook" userId="8558d75a-5251-45b3-b94b-b184fed6dddf" providerId="ADAL" clId="{EF21DF33-0EFF-43F4-AFD0-78A160B1C1F8}" dt="2025-06-24T13:05:21.218" v="2416" actId="47"/>
        <pc:sldMkLst>
          <pc:docMk/>
          <pc:sldMk cId="3868916942" sldId="277"/>
        </pc:sldMkLst>
      </pc:sldChg>
      <pc:sldChg chg="addSp delSp modSp new mod">
        <pc:chgData name="Natalie Cook" userId="8558d75a-5251-45b3-b94b-b184fed6dddf" providerId="ADAL" clId="{EF21DF33-0EFF-43F4-AFD0-78A160B1C1F8}" dt="2025-06-24T12:28:41.456" v="503" actId="1076"/>
        <pc:sldMkLst>
          <pc:docMk/>
          <pc:sldMk cId="1832743322" sldId="278"/>
        </pc:sldMkLst>
        <pc:spChg chg="mod">
          <ac:chgData name="Natalie Cook" userId="8558d75a-5251-45b3-b94b-b184fed6dddf" providerId="ADAL" clId="{EF21DF33-0EFF-43F4-AFD0-78A160B1C1F8}" dt="2025-06-24T12:24:59.110" v="380" actId="20577"/>
          <ac:spMkLst>
            <pc:docMk/>
            <pc:sldMk cId="1832743322" sldId="278"/>
            <ac:spMk id="2" creationId="{4D986F64-444B-25F8-4266-EC160292B2CE}"/>
          </ac:spMkLst>
        </pc:spChg>
        <pc:spChg chg="del">
          <ac:chgData name="Natalie Cook" userId="8558d75a-5251-45b3-b94b-b184fed6dddf" providerId="ADAL" clId="{EF21DF33-0EFF-43F4-AFD0-78A160B1C1F8}" dt="2025-06-24T12:25:41.463" v="381" actId="931"/>
          <ac:spMkLst>
            <pc:docMk/>
            <pc:sldMk cId="1832743322" sldId="278"/>
            <ac:spMk id="3" creationId="{0D9A0AE0-8B11-2C92-3784-E44BB3B039BB}"/>
          </ac:spMkLst>
        </pc:spChg>
        <pc:spChg chg="add mod">
          <ac:chgData name="Natalie Cook" userId="8558d75a-5251-45b3-b94b-b184fed6dddf" providerId="ADAL" clId="{EF21DF33-0EFF-43F4-AFD0-78A160B1C1F8}" dt="2025-06-24T12:27:41.608" v="427" actId="207"/>
          <ac:spMkLst>
            <pc:docMk/>
            <pc:sldMk cId="1832743322" sldId="278"/>
            <ac:spMk id="6" creationId="{5E056889-7377-04C6-015F-11D249B17290}"/>
          </ac:spMkLst>
        </pc:spChg>
        <pc:spChg chg="add mod">
          <ac:chgData name="Natalie Cook" userId="8558d75a-5251-45b3-b94b-b184fed6dddf" providerId="ADAL" clId="{EF21DF33-0EFF-43F4-AFD0-78A160B1C1F8}" dt="2025-06-24T12:28:41.456" v="503" actId="1076"/>
          <ac:spMkLst>
            <pc:docMk/>
            <pc:sldMk cId="1832743322" sldId="278"/>
            <ac:spMk id="7" creationId="{E512B0E0-FA97-C51A-FA3D-D67B15F8A9CD}"/>
          </ac:spMkLst>
        </pc:spChg>
        <pc:picChg chg="add mod">
          <ac:chgData name="Natalie Cook" userId="8558d75a-5251-45b3-b94b-b184fed6dddf" providerId="ADAL" clId="{EF21DF33-0EFF-43F4-AFD0-78A160B1C1F8}" dt="2025-06-24T12:26:52.842" v="386" actId="1076"/>
          <ac:picMkLst>
            <pc:docMk/>
            <pc:sldMk cId="1832743322" sldId="278"/>
            <ac:picMk id="5" creationId="{57617765-7DB0-3715-6559-D26E5D6B2F8D}"/>
          </ac:picMkLst>
        </pc:picChg>
        <pc:picChg chg="add mod">
          <ac:chgData name="Natalie Cook" userId="8558d75a-5251-45b3-b94b-b184fed6dddf" providerId="ADAL" clId="{EF21DF33-0EFF-43F4-AFD0-78A160B1C1F8}" dt="2025-06-24T12:26:55.715" v="387" actId="1076"/>
          <ac:picMkLst>
            <pc:docMk/>
            <pc:sldMk cId="1832743322" sldId="278"/>
            <ac:picMk id="1026" creationId="{05FEB6E5-0501-4054-97CC-9E869741EE96}"/>
          </ac:picMkLst>
        </pc:picChg>
      </pc:sldChg>
      <pc:sldChg chg="addSp delSp modSp new mod setBg">
        <pc:chgData name="Natalie Cook" userId="8558d75a-5251-45b3-b94b-b184fed6dddf" providerId="ADAL" clId="{EF21DF33-0EFF-43F4-AFD0-78A160B1C1F8}" dt="2025-06-24T13:10:27.387" v="2438" actId="26606"/>
        <pc:sldMkLst>
          <pc:docMk/>
          <pc:sldMk cId="1724334493" sldId="279"/>
        </pc:sldMkLst>
        <pc:spChg chg="mod">
          <ac:chgData name="Natalie Cook" userId="8558d75a-5251-45b3-b94b-b184fed6dddf" providerId="ADAL" clId="{EF21DF33-0EFF-43F4-AFD0-78A160B1C1F8}" dt="2025-06-24T13:10:27.387" v="2438" actId="26606"/>
          <ac:spMkLst>
            <pc:docMk/>
            <pc:sldMk cId="1724334493" sldId="279"/>
            <ac:spMk id="2" creationId="{D85C38FD-A090-5B22-952E-C5FCCDDC5396}"/>
          </ac:spMkLst>
        </pc:spChg>
        <pc:spChg chg="del">
          <ac:chgData name="Natalie Cook" userId="8558d75a-5251-45b3-b94b-b184fed6dddf" providerId="ADAL" clId="{EF21DF33-0EFF-43F4-AFD0-78A160B1C1F8}" dt="2025-06-24T12:29:24.059" v="541"/>
          <ac:spMkLst>
            <pc:docMk/>
            <pc:sldMk cId="1724334493" sldId="279"/>
            <ac:spMk id="3" creationId="{964C64BD-8EBB-6E89-A623-D3F97A025A6F}"/>
          </ac:spMkLst>
        </pc:spChg>
        <pc:spChg chg="add mod">
          <ac:chgData name="Natalie Cook" userId="8558d75a-5251-45b3-b94b-b184fed6dddf" providerId="ADAL" clId="{EF21DF33-0EFF-43F4-AFD0-78A160B1C1F8}" dt="2025-06-24T13:10:27.387" v="2438" actId="26606"/>
          <ac:spMkLst>
            <pc:docMk/>
            <pc:sldMk cId="1724334493" sldId="279"/>
            <ac:spMk id="4" creationId="{EF0EA6CF-BF1C-B1A2-894A-DDD88EB59755}"/>
          </ac:spMkLst>
        </pc:spChg>
        <pc:spChg chg="add">
          <ac:chgData name="Natalie Cook" userId="8558d75a-5251-45b3-b94b-b184fed6dddf" providerId="ADAL" clId="{EF21DF33-0EFF-43F4-AFD0-78A160B1C1F8}" dt="2025-06-24T13:10:27.387" v="2438" actId="26606"/>
          <ac:spMkLst>
            <pc:docMk/>
            <pc:sldMk cId="1724334493" sldId="279"/>
            <ac:spMk id="15" creationId="{3F088236-D655-4F88-B238-E16762358025}"/>
          </ac:spMkLst>
        </pc:spChg>
        <pc:spChg chg="add">
          <ac:chgData name="Natalie Cook" userId="8558d75a-5251-45b3-b94b-b184fed6dddf" providerId="ADAL" clId="{EF21DF33-0EFF-43F4-AFD0-78A160B1C1F8}" dt="2025-06-24T13:10:27.387" v="2438" actId="26606"/>
          <ac:spMkLst>
            <pc:docMk/>
            <pc:sldMk cId="1724334493" sldId="279"/>
            <ac:spMk id="17" creationId="{3DAC0C92-199E-475C-9390-119A9B027276}"/>
          </ac:spMkLst>
        </pc:spChg>
        <pc:spChg chg="add">
          <ac:chgData name="Natalie Cook" userId="8558d75a-5251-45b3-b94b-b184fed6dddf" providerId="ADAL" clId="{EF21DF33-0EFF-43F4-AFD0-78A160B1C1F8}" dt="2025-06-24T13:10:27.387" v="2438" actId="26606"/>
          <ac:spMkLst>
            <pc:docMk/>
            <pc:sldMk cId="1724334493" sldId="279"/>
            <ac:spMk id="19" creationId="{C4CFB339-0ED8-4FE2-9EF1-6D1375B8499B}"/>
          </ac:spMkLst>
        </pc:spChg>
        <pc:spChg chg="add">
          <ac:chgData name="Natalie Cook" userId="8558d75a-5251-45b3-b94b-b184fed6dddf" providerId="ADAL" clId="{EF21DF33-0EFF-43F4-AFD0-78A160B1C1F8}" dt="2025-06-24T13:10:27.387" v="2438" actId="26606"/>
          <ac:spMkLst>
            <pc:docMk/>
            <pc:sldMk cId="1724334493" sldId="279"/>
            <ac:spMk id="21" creationId="{31896C80-2069-4431-9C19-83B913734490}"/>
          </ac:spMkLst>
        </pc:spChg>
        <pc:spChg chg="add">
          <ac:chgData name="Natalie Cook" userId="8558d75a-5251-45b3-b94b-b184fed6dddf" providerId="ADAL" clId="{EF21DF33-0EFF-43F4-AFD0-78A160B1C1F8}" dt="2025-06-24T13:10:27.387" v="2438" actId="26606"/>
          <ac:spMkLst>
            <pc:docMk/>
            <pc:sldMk cId="1724334493" sldId="279"/>
            <ac:spMk id="23" creationId="{BF120A21-0841-4823-B0C4-28AEBCEF9B78}"/>
          </ac:spMkLst>
        </pc:spChg>
        <pc:spChg chg="add">
          <ac:chgData name="Natalie Cook" userId="8558d75a-5251-45b3-b94b-b184fed6dddf" providerId="ADAL" clId="{EF21DF33-0EFF-43F4-AFD0-78A160B1C1F8}" dt="2025-06-24T13:10:27.387" v="2438" actId="26606"/>
          <ac:spMkLst>
            <pc:docMk/>
            <pc:sldMk cId="1724334493" sldId="279"/>
            <ac:spMk id="25" creationId="{DBB05BAE-BBD3-4289-899F-A6851503C6B0}"/>
          </ac:spMkLst>
        </pc:spChg>
        <pc:spChg chg="add">
          <ac:chgData name="Natalie Cook" userId="8558d75a-5251-45b3-b94b-b184fed6dddf" providerId="ADAL" clId="{EF21DF33-0EFF-43F4-AFD0-78A160B1C1F8}" dt="2025-06-24T13:10:27.387" v="2438" actId="26606"/>
          <ac:spMkLst>
            <pc:docMk/>
            <pc:sldMk cId="1724334493" sldId="279"/>
            <ac:spMk id="27" creationId="{9874D11C-36F5-4BBE-A490-019A54E953B0}"/>
          </ac:spMkLst>
        </pc:spChg>
        <pc:picChg chg="add mod ord modCrop">
          <ac:chgData name="Natalie Cook" userId="8558d75a-5251-45b3-b94b-b184fed6dddf" providerId="ADAL" clId="{EF21DF33-0EFF-43F4-AFD0-78A160B1C1F8}" dt="2025-06-24T13:10:27.387" v="2438" actId="26606"/>
          <ac:picMkLst>
            <pc:docMk/>
            <pc:sldMk cId="1724334493" sldId="279"/>
            <ac:picMk id="6" creationId="{BC11496C-5F3E-DCC4-2E5A-5A2E222A7CAF}"/>
          </ac:picMkLst>
        </pc:picChg>
      </pc:sldChg>
      <pc:sldChg chg="addSp delSp modSp new mod setBg setClrOvrMap">
        <pc:chgData name="Natalie Cook" userId="8558d75a-5251-45b3-b94b-b184fed6dddf" providerId="ADAL" clId="{EF21DF33-0EFF-43F4-AFD0-78A160B1C1F8}" dt="2025-06-24T13:13:03.374" v="2461" actId="26606"/>
        <pc:sldMkLst>
          <pc:docMk/>
          <pc:sldMk cId="3317670916" sldId="280"/>
        </pc:sldMkLst>
        <pc:spChg chg="mod">
          <ac:chgData name="Natalie Cook" userId="8558d75a-5251-45b3-b94b-b184fed6dddf" providerId="ADAL" clId="{EF21DF33-0EFF-43F4-AFD0-78A160B1C1F8}" dt="2025-06-24T13:12:49.501" v="2458" actId="26606"/>
          <ac:spMkLst>
            <pc:docMk/>
            <pc:sldMk cId="3317670916" sldId="280"/>
            <ac:spMk id="2" creationId="{0A77A34D-6969-37A5-3E0A-EC81BB893273}"/>
          </ac:spMkLst>
        </pc:spChg>
        <pc:spChg chg="add del mod">
          <ac:chgData name="Natalie Cook" userId="8558d75a-5251-45b3-b94b-b184fed6dddf" providerId="ADAL" clId="{EF21DF33-0EFF-43F4-AFD0-78A160B1C1F8}" dt="2025-06-24T13:13:03.374" v="2461" actId="26606"/>
          <ac:spMkLst>
            <pc:docMk/>
            <pc:sldMk cId="3317670916" sldId="280"/>
            <ac:spMk id="3" creationId="{911EC557-BB08-9BC4-45E2-1EBB86B201F1}"/>
          </ac:spMkLst>
        </pc:spChg>
        <pc:spChg chg="add del">
          <ac:chgData name="Natalie Cook" userId="8558d75a-5251-45b3-b94b-b184fed6dddf" providerId="ADAL" clId="{EF21DF33-0EFF-43F4-AFD0-78A160B1C1F8}" dt="2025-06-24T13:12:05.598" v="2452" actId="26606"/>
          <ac:spMkLst>
            <pc:docMk/>
            <pc:sldMk cId="3317670916" sldId="280"/>
            <ac:spMk id="10" creationId="{3BCB5F6A-9EB0-40B0-9D13-3023E9A20508}"/>
          </ac:spMkLst>
        </pc:spChg>
        <pc:spChg chg="add del">
          <ac:chgData name="Natalie Cook" userId="8558d75a-5251-45b3-b94b-b184fed6dddf" providerId="ADAL" clId="{EF21DF33-0EFF-43F4-AFD0-78A160B1C1F8}" dt="2025-06-24T13:13:03.374" v="2461" actId="26606"/>
          <ac:spMkLst>
            <pc:docMk/>
            <pc:sldMk cId="3317670916" sldId="280"/>
            <ac:spMk id="12" creationId="{D94A7024-D948-494D-8920-BBA2DA07D15B}"/>
          </ac:spMkLst>
        </pc:spChg>
        <pc:spChg chg="add del">
          <ac:chgData name="Natalie Cook" userId="8558d75a-5251-45b3-b94b-b184fed6dddf" providerId="ADAL" clId="{EF21DF33-0EFF-43F4-AFD0-78A160B1C1F8}" dt="2025-06-24T13:12:33.814" v="2456" actId="26606"/>
          <ac:spMkLst>
            <pc:docMk/>
            <pc:sldMk cId="3317670916" sldId="280"/>
            <ac:spMk id="17" creationId="{531A7071-A1E3-4ABD-9E3C-984F3F9D153B}"/>
          </ac:spMkLst>
        </pc:spChg>
        <pc:spChg chg="add del">
          <ac:chgData name="Natalie Cook" userId="8558d75a-5251-45b3-b94b-b184fed6dddf" providerId="ADAL" clId="{EF21DF33-0EFF-43F4-AFD0-78A160B1C1F8}" dt="2025-06-24T13:12:49.501" v="2458" actId="26606"/>
          <ac:spMkLst>
            <pc:docMk/>
            <pc:sldMk cId="3317670916" sldId="280"/>
            <ac:spMk id="31" creationId="{3BCB5F6A-9EB0-40B0-9D13-3023E9A20508}"/>
          </ac:spMkLst>
        </pc:spChg>
        <pc:spChg chg="add del">
          <ac:chgData name="Natalie Cook" userId="8558d75a-5251-45b3-b94b-b184fed6dddf" providerId="ADAL" clId="{EF21DF33-0EFF-43F4-AFD0-78A160B1C1F8}" dt="2025-06-24T13:13:03.374" v="2460" actId="26606"/>
          <ac:spMkLst>
            <pc:docMk/>
            <pc:sldMk cId="3317670916" sldId="280"/>
            <ac:spMk id="33" creationId="{D94A7024-D948-494D-8920-BBA2DA07D15B}"/>
          </ac:spMkLst>
        </pc:spChg>
        <pc:spChg chg="add">
          <ac:chgData name="Natalie Cook" userId="8558d75a-5251-45b3-b94b-b184fed6dddf" providerId="ADAL" clId="{EF21DF33-0EFF-43F4-AFD0-78A160B1C1F8}" dt="2025-06-24T13:13:03.374" v="2461" actId="26606"/>
          <ac:spMkLst>
            <pc:docMk/>
            <pc:sldMk cId="3317670916" sldId="280"/>
            <ac:spMk id="35" creationId="{D94A7024-D948-494D-8920-BBA2DA07D15B}"/>
          </ac:spMkLst>
        </pc:spChg>
        <pc:spChg chg="add">
          <ac:chgData name="Natalie Cook" userId="8558d75a-5251-45b3-b94b-b184fed6dddf" providerId="ADAL" clId="{EF21DF33-0EFF-43F4-AFD0-78A160B1C1F8}" dt="2025-06-24T13:13:03.374" v="2461" actId="26606"/>
          <ac:spMkLst>
            <pc:docMk/>
            <pc:sldMk cId="3317670916" sldId="280"/>
            <ac:spMk id="36" creationId="{911EC557-BB08-9BC4-45E2-1EBB86B201F1}"/>
          </ac:spMkLst>
        </pc:spChg>
        <pc:grpChg chg="add del">
          <ac:chgData name="Natalie Cook" userId="8558d75a-5251-45b3-b94b-b184fed6dddf" providerId="ADAL" clId="{EF21DF33-0EFF-43F4-AFD0-78A160B1C1F8}" dt="2025-06-24T13:12:33.814" v="2456" actId="26606"/>
          <ac:grpSpMkLst>
            <pc:docMk/>
            <pc:sldMk cId="3317670916" sldId="280"/>
            <ac:grpSpMk id="19" creationId="{D7450C65-F562-4A93-8E4C-2B1A1D6D13C8}"/>
          </ac:grpSpMkLst>
        </pc:grpChg>
        <pc:graphicFrameChg chg="add del">
          <ac:chgData name="Natalie Cook" userId="8558d75a-5251-45b3-b94b-b184fed6dddf" providerId="ADAL" clId="{EF21DF33-0EFF-43F4-AFD0-78A160B1C1F8}" dt="2025-06-24T13:13:03.374" v="2460" actId="26606"/>
          <ac:graphicFrameMkLst>
            <pc:docMk/>
            <pc:sldMk cId="3317670916" sldId="280"/>
            <ac:graphicFrameMk id="14" creationId="{59034947-10A1-3FD7-B483-E6EF5F5F977A}"/>
          </ac:graphicFrameMkLst>
        </pc:graphicFrameChg>
        <pc:picChg chg="add mod ord modCrop">
          <ac:chgData name="Natalie Cook" userId="8558d75a-5251-45b3-b94b-b184fed6dddf" providerId="ADAL" clId="{EF21DF33-0EFF-43F4-AFD0-78A160B1C1F8}" dt="2025-06-24T13:13:03.374" v="2461" actId="26606"/>
          <ac:picMkLst>
            <pc:docMk/>
            <pc:sldMk cId="3317670916" sldId="280"/>
            <ac:picMk id="5" creationId="{D5A8E8A0-7B01-B973-4EA1-3DF9EE36AD6A}"/>
          </ac:picMkLst>
        </pc:picChg>
      </pc:sldChg>
      <pc:sldChg chg="addSp delSp modSp new mod setBg">
        <pc:chgData name="Natalie Cook" userId="8558d75a-5251-45b3-b94b-b184fed6dddf" providerId="ADAL" clId="{EF21DF33-0EFF-43F4-AFD0-78A160B1C1F8}" dt="2025-06-24T13:16:52.503" v="2545" actId="26606"/>
        <pc:sldMkLst>
          <pc:docMk/>
          <pc:sldMk cId="1323878610" sldId="281"/>
        </pc:sldMkLst>
        <pc:spChg chg="del mod">
          <ac:chgData name="Natalie Cook" userId="8558d75a-5251-45b3-b94b-b184fed6dddf" providerId="ADAL" clId="{EF21DF33-0EFF-43F4-AFD0-78A160B1C1F8}" dt="2025-06-24T13:15:50.185" v="2529" actId="478"/>
          <ac:spMkLst>
            <pc:docMk/>
            <pc:sldMk cId="1323878610" sldId="281"/>
            <ac:spMk id="2" creationId="{1A6A46F9-4752-1EEC-3EB1-D34D52704F71}"/>
          </ac:spMkLst>
        </pc:spChg>
        <pc:spChg chg="mod ord">
          <ac:chgData name="Natalie Cook" userId="8558d75a-5251-45b3-b94b-b184fed6dddf" providerId="ADAL" clId="{EF21DF33-0EFF-43F4-AFD0-78A160B1C1F8}" dt="2025-06-24T13:16:52.503" v="2545" actId="26606"/>
          <ac:spMkLst>
            <pc:docMk/>
            <pc:sldMk cId="1323878610" sldId="281"/>
            <ac:spMk id="3" creationId="{293702F4-3B68-CF7F-2AC0-21DE8EB3FF93}"/>
          </ac:spMkLst>
        </pc:spChg>
        <pc:spChg chg="add del">
          <ac:chgData name="Natalie Cook" userId="8558d75a-5251-45b3-b94b-b184fed6dddf" providerId="ADAL" clId="{EF21DF33-0EFF-43F4-AFD0-78A160B1C1F8}" dt="2025-06-24T13:16:38.583" v="2539" actId="26606"/>
          <ac:spMkLst>
            <pc:docMk/>
            <pc:sldMk cId="1323878610" sldId="281"/>
            <ac:spMk id="11" creationId="{84EEC9BC-B6F1-4DE0-82B7-5727A17B3601}"/>
          </ac:spMkLst>
        </pc:spChg>
        <pc:spChg chg="add del">
          <ac:chgData name="Natalie Cook" userId="8558d75a-5251-45b3-b94b-b184fed6dddf" providerId="ADAL" clId="{EF21DF33-0EFF-43F4-AFD0-78A160B1C1F8}" dt="2025-06-24T13:16:39.982" v="2541" actId="26606"/>
          <ac:spMkLst>
            <pc:docMk/>
            <pc:sldMk cId="1323878610" sldId="281"/>
            <ac:spMk id="14" creationId="{FFF7DB44-8840-4C66-8E2D-71CDAFADF916}"/>
          </ac:spMkLst>
        </pc:spChg>
        <pc:spChg chg="add del">
          <ac:chgData name="Natalie Cook" userId="8558d75a-5251-45b3-b94b-b184fed6dddf" providerId="ADAL" clId="{EF21DF33-0EFF-43F4-AFD0-78A160B1C1F8}" dt="2025-06-24T13:16:39.982" v="2541" actId="26606"/>
          <ac:spMkLst>
            <pc:docMk/>
            <pc:sldMk cId="1323878610" sldId="281"/>
            <ac:spMk id="17" creationId="{259E2648-285A-426B-BD9D-CC03390F5A65}"/>
          </ac:spMkLst>
        </pc:spChg>
        <pc:picChg chg="add mod ord">
          <ac:chgData name="Natalie Cook" userId="8558d75a-5251-45b3-b94b-b184fed6dddf" providerId="ADAL" clId="{EF21DF33-0EFF-43F4-AFD0-78A160B1C1F8}" dt="2025-06-24T13:16:52.503" v="2545" actId="26606"/>
          <ac:picMkLst>
            <pc:docMk/>
            <pc:sldMk cId="1323878610" sldId="281"/>
            <ac:picMk id="4" creationId="{28E2078E-DD1F-EE79-2DCF-066B511BBE00}"/>
          </ac:picMkLst>
        </pc:picChg>
        <pc:picChg chg="add mod ord">
          <ac:chgData name="Natalie Cook" userId="8558d75a-5251-45b3-b94b-b184fed6dddf" providerId="ADAL" clId="{EF21DF33-0EFF-43F4-AFD0-78A160B1C1F8}" dt="2025-06-24T13:16:52.503" v="2545" actId="26606"/>
          <ac:picMkLst>
            <pc:docMk/>
            <pc:sldMk cId="1323878610" sldId="281"/>
            <ac:picMk id="5" creationId="{A6E255DA-EDC2-5E81-7256-86F8954A665B}"/>
          </ac:picMkLst>
        </pc:picChg>
        <pc:picChg chg="add mod">
          <ac:chgData name="Natalie Cook" userId="8558d75a-5251-45b3-b94b-b184fed6dddf" providerId="ADAL" clId="{EF21DF33-0EFF-43F4-AFD0-78A160B1C1F8}" dt="2025-06-24T13:16:52.503" v="2545" actId="26606"/>
          <ac:picMkLst>
            <pc:docMk/>
            <pc:sldMk cId="1323878610" sldId="281"/>
            <ac:picMk id="6" creationId="{C51EC131-4A92-19D3-C688-03CB8C089897}"/>
          </ac:picMkLst>
        </pc:picChg>
        <pc:cxnChg chg="add del">
          <ac:chgData name="Natalie Cook" userId="8558d75a-5251-45b3-b94b-b184fed6dddf" providerId="ADAL" clId="{EF21DF33-0EFF-43F4-AFD0-78A160B1C1F8}" dt="2025-06-24T13:16:39.982" v="2541" actId="26606"/>
          <ac:cxnSpMkLst>
            <pc:docMk/>
            <pc:sldMk cId="1323878610" sldId="281"/>
            <ac:cxnSpMk id="13" creationId="{4A30C6B2-E6E8-49D2-A71E-6C1F36CAC092}"/>
          </ac:cxnSpMkLst>
        </pc:cxnChg>
        <pc:cxnChg chg="add del">
          <ac:chgData name="Natalie Cook" userId="8558d75a-5251-45b3-b94b-b184fed6dddf" providerId="ADAL" clId="{EF21DF33-0EFF-43F4-AFD0-78A160B1C1F8}" dt="2025-06-24T13:16:39.982" v="2541" actId="26606"/>
          <ac:cxnSpMkLst>
            <pc:docMk/>
            <pc:sldMk cId="1323878610" sldId="281"/>
            <ac:cxnSpMk id="15" creationId="{29FEF680-875F-49CE-A70B-BDA0183955C8}"/>
          </ac:cxnSpMkLst>
        </pc:cxnChg>
      </pc:sldChg>
      <pc:sldChg chg="addSp delSp modSp new mod setBg">
        <pc:chgData name="Natalie Cook" userId="8558d75a-5251-45b3-b94b-b184fed6dddf" providerId="ADAL" clId="{EF21DF33-0EFF-43F4-AFD0-78A160B1C1F8}" dt="2025-06-24T14:20:41.028" v="3109" actId="27636"/>
        <pc:sldMkLst>
          <pc:docMk/>
          <pc:sldMk cId="3690358647" sldId="282"/>
        </pc:sldMkLst>
        <pc:spChg chg="mod">
          <ac:chgData name="Natalie Cook" userId="8558d75a-5251-45b3-b94b-b184fed6dddf" providerId="ADAL" clId="{EF21DF33-0EFF-43F4-AFD0-78A160B1C1F8}" dt="2025-06-24T14:20:24.160" v="3104" actId="26606"/>
          <ac:spMkLst>
            <pc:docMk/>
            <pc:sldMk cId="3690358647" sldId="282"/>
            <ac:spMk id="2" creationId="{C79EDC69-0554-8C92-1854-67CDF9F96117}"/>
          </ac:spMkLst>
        </pc:spChg>
        <pc:spChg chg="mod ord">
          <ac:chgData name="Natalie Cook" userId="8558d75a-5251-45b3-b94b-b184fed6dddf" providerId="ADAL" clId="{EF21DF33-0EFF-43F4-AFD0-78A160B1C1F8}" dt="2025-06-24T14:20:41.028" v="3109" actId="27636"/>
          <ac:spMkLst>
            <pc:docMk/>
            <pc:sldMk cId="3690358647" sldId="282"/>
            <ac:spMk id="3" creationId="{4398ADE3-5B18-47A7-FF91-97094D3AA881}"/>
          </ac:spMkLst>
        </pc:spChg>
        <pc:spChg chg="add del">
          <ac:chgData name="Natalie Cook" userId="8558d75a-5251-45b3-b94b-b184fed6dddf" providerId="ADAL" clId="{EF21DF33-0EFF-43F4-AFD0-78A160B1C1F8}" dt="2025-06-24T14:19:37.420" v="3089" actId="26606"/>
          <ac:spMkLst>
            <pc:docMk/>
            <pc:sldMk cId="3690358647" sldId="282"/>
            <ac:spMk id="11" creationId="{B3F07C1E-1652-4315-9430-825D4220BC83}"/>
          </ac:spMkLst>
        </pc:spChg>
        <pc:spChg chg="add del">
          <ac:chgData name="Natalie Cook" userId="8558d75a-5251-45b3-b94b-b184fed6dddf" providerId="ADAL" clId="{EF21DF33-0EFF-43F4-AFD0-78A160B1C1F8}" dt="2025-06-24T14:20:06.347" v="3099" actId="26606"/>
          <ac:spMkLst>
            <pc:docMk/>
            <pc:sldMk cId="3690358647" sldId="282"/>
            <ac:spMk id="12" creationId="{FFF7DB44-8840-4C66-8E2D-71CDAFADF916}"/>
          </ac:spMkLst>
        </pc:spChg>
        <pc:spChg chg="add">
          <ac:chgData name="Natalie Cook" userId="8558d75a-5251-45b3-b94b-b184fed6dddf" providerId="ADAL" clId="{EF21DF33-0EFF-43F4-AFD0-78A160B1C1F8}" dt="2025-06-24T14:20:24.160" v="3104" actId="26606"/>
          <ac:spMkLst>
            <pc:docMk/>
            <pc:sldMk cId="3690358647" sldId="282"/>
            <ac:spMk id="13" creationId="{1B68AAA4-C496-4A05-8E00-F2B63FBD51D1}"/>
          </ac:spMkLst>
        </pc:spChg>
        <pc:spChg chg="add del">
          <ac:chgData name="Natalie Cook" userId="8558d75a-5251-45b3-b94b-b184fed6dddf" providerId="ADAL" clId="{EF21DF33-0EFF-43F4-AFD0-78A160B1C1F8}" dt="2025-06-24T14:19:27.625" v="3083" actId="26606"/>
          <ac:spMkLst>
            <pc:docMk/>
            <pc:sldMk cId="3690358647" sldId="282"/>
            <ac:spMk id="14" creationId="{B3F07C1E-1652-4315-9430-825D4220BC83}"/>
          </ac:spMkLst>
        </pc:spChg>
        <pc:spChg chg="add">
          <ac:chgData name="Natalie Cook" userId="8558d75a-5251-45b3-b94b-b184fed6dddf" providerId="ADAL" clId="{EF21DF33-0EFF-43F4-AFD0-78A160B1C1F8}" dt="2025-06-24T14:20:24.160" v="3104" actId="26606"/>
          <ac:spMkLst>
            <pc:docMk/>
            <pc:sldMk cId="3690358647" sldId="282"/>
            <ac:spMk id="19" creationId="{EE9AF2BF-E8D4-403A-8B3D-A398F4A21A4D}"/>
          </ac:spMkLst>
        </pc:spChg>
        <pc:spChg chg="add del">
          <ac:chgData name="Natalie Cook" userId="8558d75a-5251-45b3-b94b-b184fed6dddf" providerId="ADAL" clId="{EF21DF33-0EFF-43F4-AFD0-78A160B1C1F8}" dt="2025-06-24T14:20:06.347" v="3099" actId="26606"/>
          <ac:spMkLst>
            <pc:docMk/>
            <pc:sldMk cId="3690358647" sldId="282"/>
            <ac:spMk id="20" creationId="{259E2648-285A-426B-BD9D-CC03390F5A65}"/>
          </ac:spMkLst>
        </pc:spChg>
        <pc:picChg chg="add mod ord">
          <ac:chgData name="Natalie Cook" userId="8558d75a-5251-45b3-b94b-b184fed6dddf" providerId="ADAL" clId="{EF21DF33-0EFF-43F4-AFD0-78A160B1C1F8}" dt="2025-06-24T14:20:24.160" v="3104" actId="26606"/>
          <ac:picMkLst>
            <pc:docMk/>
            <pc:sldMk cId="3690358647" sldId="282"/>
            <ac:picMk id="5" creationId="{75DC6978-D8E9-4A53-BDD0-29E818F22871}"/>
          </ac:picMkLst>
        </pc:picChg>
        <pc:picChg chg="add mod ord modCrop">
          <ac:chgData name="Natalie Cook" userId="8558d75a-5251-45b3-b94b-b184fed6dddf" providerId="ADAL" clId="{EF21DF33-0EFF-43F4-AFD0-78A160B1C1F8}" dt="2025-06-24T14:20:24.160" v="3104" actId="26606"/>
          <ac:picMkLst>
            <pc:docMk/>
            <pc:sldMk cId="3690358647" sldId="282"/>
            <ac:picMk id="7" creationId="{0D78EF7E-B947-956C-7794-840A952DD651}"/>
          </ac:picMkLst>
        </pc:picChg>
        <pc:picChg chg="add mod">
          <ac:chgData name="Natalie Cook" userId="8558d75a-5251-45b3-b94b-b184fed6dddf" providerId="ADAL" clId="{EF21DF33-0EFF-43F4-AFD0-78A160B1C1F8}" dt="2025-06-24T14:20:24.160" v="3104" actId="26606"/>
          <ac:picMkLst>
            <pc:docMk/>
            <pc:sldMk cId="3690358647" sldId="282"/>
            <ac:picMk id="9" creationId="{DACC2658-8E8A-5398-EBDB-8711F7DA785F}"/>
          </ac:picMkLst>
        </pc:picChg>
        <pc:cxnChg chg="add">
          <ac:chgData name="Natalie Cook" userId="8558d75a-5251-45b3-b94b-b184fed6dddf" providerId="ADAL" clId="{EF21DF33-0EFF-43F4-AFD0-78A160B1C1F8}" dt="2025-06-24T14:20:24.160" v="3104" actId="26606"/>
          <ac:cxnSpMkLst>
            <pc:docMk/>
            <pc:sldMk cId="3690358647" sldId="282"/>
            <ac:cxnSpMk id="15" creationId="{B46AF217-A96A-41AE-88E0-A7904EB7C8EE}"/>
          </ac:cxnSpMkLst>
        </pc:cxnChg>
        <pc:cxnChg chg="add del">
          <ac:chgData name="Natalie Cook" userId="8558d75a-5251-45b3-b94b-b184fed6dddf" providerId="ADAL" clId="{EF21DF33-0EFF-43F4-AFD0-78A160B1C1F8}" dt="2025-06-24T14:20:06.347" v="3099" actId="26606"/>
          <ac:cxnSpMkLst>
            <pc:docMk/>
            <pc:sldMk cId="3690358647" sldId="282"/>
            <ac:cxnSpMk id="16" creationId="{4A30C6B2-E6E8-49D2-A71E-6C1F36CAC092}"/>
          </ac:cxnSpMkLst>
        </pc:cxnChg>
        <pc:cxnChg chg="add">
          <ac:chgData name="Natalie Cook" userId="8558d75a-5251-45b3-b94b-b184fed6dddf" providerId="ADAL" clId="{EF21DF33-0EFF-43F4-AFD0-78A160B1C1F8}" dt="2025-06-24T14:20:24.160" v="3104" actId="26606"/>
          <ac:cxnSpMkLst>
            <pc:docMk/>
            <pc:sldMk cId="3690358647" sldId="282"/>
            <ac:cxnSpMk id="17" creationId="{ED5CB895-AB28-499D-956A-7D0CCDE931DF}"/>
          </ac:cxnSpMkLst>
        </pc:cxnChg>
        <pc:cxnChg chg="add del">
          <ac:chgData name="Natalie Cook" userId="8558d75a-5251-45b3-b94b-b184fed6dddf" providerId="ADAL" clId="{EF21DF33-0EFF-43F4-AFD0-78A160B1C1F8}" dt="2025-06-24T14:20:06.347" v="3099" actId="26606"/>
          <ac:cxnSpMkLst>
            <pc:docMk/>
            <pc:sldMk cId="3690358647" sldId="282"/>
            <ac:cxnSpMk id="18" creationId="{29FEF680-875F-49CE-A70B-BDA0183955C8}"/>
          </ac:cxnSpMkLst>
        </pc:cxnChg>
      </pc:sldChg>
      <pc:sldChg chg="addSp delSp modSp new mod setBg">
        <pc:chgData name="Natalie Cook" userId="8558d75a-5251-45b3-b94b-b184fed6dddf" providerId="ADAL" clId="{EF21DF33-0EFF-43F4-AFD0-78A160B1C1F8}" dt="2025-06-24T13:37:18.337" v="2695" actId="207"/>
        <pc:sldMkLst>
          <pc:docMk/>
          <pc:sldMk cId="882374931" sldId="283"/>
        </pc:sldMkLst>
        <pc:spChg chg="mod">
          <ac:chgData name="Natalie Cook" userId="8558d75a-5251-45b3-b94b-b184fed6dddf" providerId="ADAL" clId="{EF21DF33-0EFF-43F4-AFD0-78A160B1C1F8}" dt="2025-06-24T13:30:52.685" v="2632" actId="26606"/>
          <ac:spMkLst>
            <pc:docMk/>
            <pc:sldMk cId="882374931" sldId="283"/>
            <ac:spMk id="2" creationId="{440270B4-647F-F055-E72E-BB9CA3E1560C}"/>
          </ac:spMkLst>
        </pc:spChg>
        <pc:spChg chg="add mod ord">
          <ac:chgData name="Natalie Cook" userId="8558d75a-5251-45b3-b94b-b184fed6dddf" providerId="ADAL" clId="{EF21DF33-0EFF-43F4-AFD0-78A160B1C1F8}" dt="2025-06-24T13:37:18.337" v="2695" actId="207"/>
          <ac:spMkLst>
            <pc:docMk/>
            <pc:sldMk cId="882374931" sldId="283"/>
            <ac:spMk id="3" creationId="{CD9C4799-F965-E019-3551-10EE20E548AF}"/>
          </ac:spMkLst>
        </pc:spChg>
        <pc:spChg chg="add del">
          <ac:chgData name="Natalie Cook" userId="8558d75a-5251-45b3-b94b-b184fed6dddf" providerId="ADAL" clId="{EF21DF33-0EFF-43F4-AFD0-78A160B1C1F8}" dt="2025-06-24T13:30:34.907" v="2627" actId="26606"/>
          <ac:spMkLst>
            <pc:docMk/>
            <pc:sldMk cId="882374931" sldId="283"/>
            <ac:spMk id="43" creationId="{84EEC9BC-B6F1-4DE0-82B7-5727A17B3601}"/>
          </ac:spMkLst>
        </pc:spChg>
        <pc:spChg chg="add del">
          <ac:chgData name="Natalie Cook" userId="8558d75a-5251-45b3-b94b-b184fed6dddf" providerId="ADAL" clId="{EF21DF33-0EFF-43F4-AFD0-78A160B1C1F8}" dt="2025-06-24T13:30:52.673" v="2631" actId="26606"/>
          <ac:spMkLst>
            <pc:docMk/>
            <pc:sldMk cId="882374931" sldId="283"/>
            <ac:spMk id="56" creationId="{AEB6224E-DC83-480C-AF67-46D0B08BC45F}"/>
          </ac:spMkLst>
        </pc:spChg>
        <pc:grpChg chg="add del">
          <ac:chgData name="Natalie Cook" userId="8558d75a-5251-45b3-b94b-b184fed6dddf" providerId="ADAL" clId="{EF21DF33-0EFF-43F4-AFD0-78A160B1C1F8}" dt="2025-06-24T13:30:16.197" v="2623" actId="26606"/>
          <ac:grpSpMkLst>
            <pc:docMk/>
            <pc:sldMk cId="882374931" sldId="283"/>
            <ac:grpSpMk id="20" creationId="{AE9B2886-2FDA-4EA9-89C8-9B4648788556}"/>
          </ac:grpSpMkLst>
        </pc:grpChg>
        <pc:grpChg chg="add del">
          <ac:chgData name="Natalie Cook" userId="8558d75a-5251-45b3-b94b-b184fed6dddf" providerId="ADAL" clId="{EF21DF33-0EFF-43F4-AFD0-78A160B1C1F8}" dt="2025-06-24T13:30:29.427" v="2625" actId="26606"/>
          <ac:grpSpMkLst>
            <pc:docMk/>
            <pc:sldMk cId="882374931" sldId="283"/>
            <ac:grpSpMk id="32" creationId="{AE9B2886-2FDA-4EA9-89C8-9B4648788556}"/>
          </ac:grpSpMkLst>
        </pc:grpChg>
        <pc:grpChg chg="add del">
          <ac:chgData name="Natalie Cook" userId="8558d75a-5251-45b3-b94b-b184fed6dddf" providerId="ADAL" clId="{EF21DF33-0EFF-43F4-AFD0-78A160B1C1F8}" dt="2025-06-24T13:30:34.907" v="2627" actId="26606"/>
          <ac:grpSpMkLst>
            <pc:docMk/>
            <pc:sldMk cId="882374931" sldId="283"/>
            <ac:grpSpMk id="42" creationId="{F63DD65D-ADAF-4249-A5CE-C88F9965BDFC}"/>
          </ac:grpSpMkLst>
        </pc:grpChg>
        <pc:grpChg chg="add del">
          <ac:chgData name="Natalie Cook" userId="8558d75a-5251-45b3-b94b-b184fed6dddf" providerId="ADAL" clId="{EF21DF33-0EFF-43F4-AFD0-78A160B1C1F8}" dt="2025-06-24T13:30:45.475" v="2629" actId="26606"/>
          <ac:grpSpMkLst>
            <pc:docMk/>
            <pc:sldMk cId="882374931" sldId="283"/>
            <ac:grpSpMk id="45" creationId="{AE9B2886-2FDA-4EA9-89C8-9B4648788556}"/>
          </ac:grpSpMkLst>
        </pc:grpChg>
        <pc:grpChg chg="add del">
          <ac:chgData name="Natalie Cook" userId="8558d75a-5251-45b3-b94b-b184fed6dddf" providerId="ADAL" clId="{EF21DF33-0EFF-43F4-AFD0-78A160B1C1F8}" dt="2025-06-24T13:30:52.673" v="2631" actId="26606"/>
          <ac:grpSpMkLst>
            <pc:docMk/>
            <pc:sldMk cId="882374931" sldId="283"/>
            <ac:grpSpMk id="55" creationId="{F63DD65D-ADAF-4249-A5CE-C88F9965BDFC}"/>
          </ac:grpSpMkLst>
        </pc:grpChg>
        <pc:grpChg chg="add">
          <ac:chgData name="Natalie Cook" userId="8558d75a-5251-45b3-b94b-b184fed6dddf" providerId="ADAL" clId="{EF21DF33-0EFF-43F4-AFD0-78A160B1C1F8}" dt="2025-06-24T13:30:52.685" v="2632" actId="26606"/>
          <ac:grpSpMkLst>
            <pc:docMk/>
            <pc:sldMk cId="882374931" sldId="283"/>
            <ac:grpSpMk id="58" creationId="{AE9B2886-2FDA-4EA9-89C8-9B4648788556}"/>
          </ac:grpSpMkLst>
        </pc:grpChg>
        <pc:picChg chg="add mod modCrop">
          <ac:chgData name="Natalie Cook" userId="8558d75a-5251-45b3-b94b-b184fed6dddf" providerId="ADAL" clId="{EF21DF33-0EFF-43F4-AFD0-78A160B1C1F8}" dt="2025-06-24T13:30:52.685" v="2632" actId="26606"/>
          <ac:picMkLst>
            <pc:docMk/>
            <pc:sldMk cId="882374931" sldId="283"/>
            <ac:picMk id="5" creationId="{8921BCA3-C798-5DA9-BA32-06F628A3A688}"/>
          </ac:picMkLst>
        </pc:picChg>
        <pc:picChg chg="add mod ord">
          <ac:chgData name="Natalie Cook" userId="8558d75a-5251-45b3-b94b-b184fed6dddf" providerId="ADAL" clId="{EF21DF33-0EFF-43F4-AFD0-78A160B1C1F8}" dt="2025-06-24T13:30:52.685" v="2632" actId="26606"/>
          <ac:picMkLst>
            <pc:docMk/>
            <pc:sldMk cId="882374931" sldId="283"/>
            <ac:picMk id="7" creationId="{5DF3CB58-132B-5C80-CC9A-D501D1432FCC}"/>
          </ac:picMkLst>
        </pc:picChg>
        <pc:picChg chg="add del mod">
          <ac:chgData name="Natalie Cook" userId="8558d75a-5251-45b3-b94b-b184fed6dddf" providerId="ADAL" clId="{EF21DF33-0EFF-43F4-AFD0-78A160B1C1F8}" dt="2025-06-24T13:25:21.818" v="2594" actId="478"/>
          <ac:picMkLst>
            <pc:docMk/>
            <pc:sldMk cId="882374931" sldId="283"/>
            <ac:picMk id="9" creationId="{8665A741-5901-E761-1B7D-D02EE1A0F181}"/>
          </ac:picMkLst>
        </pc:picChg>
        <pc:picChg chg="add del mod">
          <ac:chgData name="Natalie Cook" userId="8558d75a-5251-45b3-b94b-b184fed6dddf" providerId="ADAL" clId="{EF21DF33-0EFF-43F4-AFD0-78A160B1C1F8}" dt="2025-06-24T13:25:51.968" v="2598" actId="478"/>
          <ac:picMkLst>
            <pc:docMk/>
            <pc:sldMk cId="882374931" sldId="283"/>
            <ac:picMk id="11" creationId="{23CD9D3A-E603-A404-05A6-4EED36644BD7}"/>
          </ac:picMkLst>
        </pc:picChg>
        <pc:picChg chg="add del mod modCrop">
          <ac:chgData name="Natalie Cook" userId="8558d75a-5251-45b3-b94b-b184fed6dddf" providerId="ADAL" clId="{EF21DF33-0EFF-43F4-AFD0-78A160B1C1F8}" dt="2025-06-24T13:27:35.589" v="2610" actId="21"/>
          <ac:picMkLst>
            <pc:docMk/>
            <pc:sldMk cId="882374931" sldId="283"/>
            <ac:picMk id="13" creationId="{316B4C39-08E2-E1D8-623E-E3EAD3C99605}"/>
          </ac:picMkLst>
        </pc:picChg>
        <pc:picChg chg="add mod modCrop">
          <ac:chgData name="Natalie Cook" userId="8558d75a-5251-45b3-b94b-b184fed6dddf" providerId="ADAL" clId="{EF21DF33-0EFF-43F4-AFD0-78A160B1C1F8}" dt="2025-06-24T13:30:52.685" v="2632" actId="26606"/>
          <ac:picMkLst>
            <pc:docMk/>
            <pc:sldMk cId="882374931" sldId="283"/>
            <ac:picMk id="15" creationId="{007E8DC3-6997-D195-18DD-5398312ADD21}"/>
          </ac:picMkLst>
        </pc:picChg>
      </pc:sldChg>
      <pc:sldChg chg="addSp modSp new mod setBg">
        <pc:chgData name="Natalie Cook" userId="8558d75a-5251-45b3-b94b-b184fed6dddf" providerId="ADAL" clId="{EF21DF33-0EFF-43F4-AFD0-78A160B1C1F8}" dt="2025-06-24T13:38:22.758" v="2703" actId="1076"/>
        <pc:sldMkLst>
          <pc:docMk/>
          <pc:sldMk cId="130226078" sldId="284"/>
        </pc:sldMkLst>
        <pc:spChg chg="mod">
          <ac:chgData name="Natalie Cook" userId="8558d75a-5251-45b3-b94b-b184fed6dddf" providerId="ADAL" clId="{EF21DF33-0EFF-43F4-AFD0-78A160B1C1F8}" dt="2025-06-24T13:38:15.897" v="2700" actId="14100"/>
          <ac:spMkLst>
            <pc:docMk/>
            <pc:sldMk cId="130226078" sldId="284"/>
            <ac:spMk id="2" creationId="{E0ADF9A6-C25B-9209-1621-F9F3D4F057A0}"/>
          </ac:spMkLst>
        </pc:spChg>
        <pc:spChg chg="add mod ord">
          <ac:chgData name="Natalie Cook" userId="8558d75a-5251-45b3-b94b-b184fed6dddf" providerId="ADAL" clId="{EF21DF33-0EFF-43F4-AFD0-78A160B1C1F8}" dt="2025-06-24T13:38:22.758" v="2703" actId="1076"/>
          <ac:spMkLst>
            <pc:docMk/>
            <pc:sldMk cId="130226078" sldId="284"/>
            <ac:spMk id="3" creationId="{4A1C5414-75CE-D099-EDEB-A4CAA6D0B838}"/>
          </ac:spMkLst>
        </pc:spChg>
        <pc:spChg chg="add">
          <ac:chgData name="Natalie Cook" userId="8558d75a-5251-45b3-b94b-b184fed6dddf" providerId="ADAL" clId="{EF21DF33-0EFF-43F4-AFD0-78A160B1C1F8}" dt="2025-06-24T13:33:08.069" v="2640" actId="26606"/>
          <ac:spMkLst>
            <pc:docMk/>
            <pc:sldMk cId="130226078" sldId="284"/>
            <ac:spMk id="24" creationId="{FFF7DB44-8840-4C66-8E2D-71CDAFADF916}"/>
          </ac:spMkLst>
        </pc:spChg>
        <pc:spChg chg="add">
          <ac:chgData name="Natalie Cook" userId="8558d75a-5251-45b3-b94b-b184fed6dddf" providerId="ADAL" clId="{EF21DF33-0EFF-43F4-AFD0-78A160B1C1F8}" dt="2025-06-24T13:33:08.069" v="2640" actId="26606"/>
          <ac:spMkLst>
            <pc:docMk/>
            <pc:sldMk cId="130226078" sldId="284"/>
            <ac:spMk id="30" creationId="{259E2648-285A-426B-BD9D-CC03390F5A65}"/>
          </ac:spMkLst>
        </pc:spChg>
        <pc:grpChg chg="add">
          <ac:chgData name="Natalie Cook" userId="8558d75a-5251-45b3-b94b-b184fed6dddf" providerId="ADAL" clId="{EF21DF33-0EFF-43F4-AFD0-78A160B1C1F8}" dt="2025-06-24T13:33:08.069" v="2640" actId="26606"/>
          <ac:grpSpMkLst>
            <pc:docMk/>
            <pc:sldMk cId="130226078" sldId="284"/>
            <ac:grpSpMk id="12" creationId="{F63DD65D-ADAF-4249-A5CE-C88F9965BDFC}"/>
          </ac:grpSpMkLst>
        </pc:grpChg>
        <pc:picChg chg="add mod ord">
          <ac:chgData name="Natalie Cook" userId="8558d75a-5251-45b3-b94b-b184fed6dddf" providerId="ADAL" clId="{EF21DF33-0EFF-43F4-AFD0-78A160B1C1F8}" dt="2025-06-24T13:33:08.069" v="2640" actId="26606"/>
          <ac:picMkLst>
            <pc:docMk/>
            <pc:sldMk cId="130226078" sldId="284"/>
            <ac:picMk id="4" creationId="{6CA30E4D-D6E7-4F4C-D7C8-62A6CF8AADBD}"/>
          </ac:picMkLst>
        </pc:picChg>
        <pc:picChg chg="add mod">
          <ac:chgData name="Natalie Cook" userId="8558d75a-5251-45b3-b94b-b184fed6dddf" providerId="ADAL" clId="{EF21DF33-0EFF-43F4-AFD0-78A160B1C1F8}" dt="2025-06-24T13:33:08.069" v="2640" actId="26606"/>
          <ac:picMkLst>
            <pc:docMk/>
            <pc:sldMk cId="130226078" sldId="284"/>
            <ac:picMk id="5" creationId="{1560C203-993C-4E37-831B-D3731A824BD1}"/>
          </ac:picMkLst>
        </pc:picChg>
        <pc:picChg chg="add mod">
          <ac:chgData name="Natalie Cook" userId="8558d75a-5251-45b3-b94b-b184fed6dddf" providerId="ADAL" clId="{EF21DF33-0EFF-43F4-AFD0-78A160B1C1F8}" dt="2025-06-24T13:33:08.069" v="2640" actId="26606"/>
          <ac:picMkLst>
            <pc:docMk/>
            <pc:sldMk cId="130226078" sldId="284"/>
            <ac:picMk id="7" creationId="{5266FF7D-2535-AEBE-9697-2BB65C18BDF9}"/>
          </ac:picMkLst>
        </pc:picChg>
        <pc:cxnChg chg="add">
          <ac:chgData name="Natalie Cook" userId="8558d75a-5251-45b3-b94b-b184fed6dddf" providerId="ADAL" clId="{EF21DF33-0EFF-43F4-AFD0-78A160B1C1F8}" dt="2025-06-24T13:33:08.069" v="2640" actId="26606"/>
          <ac:cxnSpMkLst>
            <pc:docMk/>
            <pc:sldMk cId="130226078" sldId="284"/>
            <ac:cxnSpMk id="26" creationId="{4A30C6B2-E6E8-49D2-A71E-6C1F36CAC092}"/>
          </ac:cxnSpMkLst>
        </pc:cxnChg>
        <pc:cxnChg chg="add">
          <ac:chgData name="Natalie Cook" userId="8558d75a-5251-45b3-b94b-b184fed6dddf" providerId="ADAL" clId="{EF21DF33-0EFF-43F4-AFD0-78A160B1C1F8}" dt="2025-06-24T13:33:08.069" v="2640" actId="26606"/>
          <ac:cxnSpMkLst>
            <pc:docMk/>
            <pc:sldMk cId="130226078" sldId="284"/>
            <ac:cxnSpMk id="28" creationId="{29FEF680-875F-49CE-A70B-BDA0183955C8}"/>
          </ac:cxnSpMkLst>
        </pc:cxnChg>
      </pc:sldChg>
      <pc:sldChg chg="new del">
        <pc:chgData name="Natalie Cook" userId="8558d75a-5251-45b3-b94b-b184fed6dddf" providerId="ADAL" clId="{EF21DF33-0EFF-43F4-AFD0-78A160B1C1F8}" dt="2025-06-24T12:47:51.521" v="1414" actId="680"/>
        <pc:sldMkLst>
          <pc:docMk/>
          <pc:sldMk cId="4149187657" sldId="284"/>
        </pc:sldMkLst>
      </pc:sldChg>
      <pc:sldChg chg="addSp delSp modSp new mod setBg setClrOvrMap">
        <pc:chgData name="Natalie Cook" userId="8558d75a-5251-45b3-b94b-b184fed6dddf" providerId="ADAL" clId="{EF21DF33-0EFF-43F4-AFD0-78A160B1C1F8}" dt="2025-06-24T13:39:29.865" v="2706" actId="20577"/>
        <pc:sldMkLst>
          <pc:docMk/>
          <pc:sldMk cId="2921909988" sldId="285"/>
        </pc:sldMkLst>
        <pc:spChg chg="mod">
          <ac:chgData name="Natalie Cook" userId="8558d75a-5251-45b3-b94b-b184fed6dddf" providerId="ADAL" clId="{EF21DF33-0EFF-43F4-AFD0-78A160B1C1F8}" dt="2025-06-24T13:35:15.083" v="2671" actId="26606"/>
          <ac:spMkLst>
            <pc:docMk/>
            <pc:sldMk cId="2921909988" sldId="285"/>
            <ac:spMk id="2" creationId="{E38A0F76-5C3E-0F47-4F80-802B482A0C11}"/>
          </ac:spMkLst>
        </pc:spChg>
        <pc:spChg chg="add mod ord">
          <ac:chgData name="Natalie Cook" userId="8558d75a-5251-45b3-b94b-b184fed6dddf" providerId="ADAL" clId="{EF21DF33-0EFF-43F4-AFD0-78A160B1C1F8}" dt="2025-06-24T13:39:29.865" v="2706" actId="20577"/>
          <ac:spMkLst>
            <pc:docMk/>
            <pc:sldMk cId="2921909988" sldId="285"/>
            <ac:spMk id="3" creationId="{A3DF705D-187F-05F7-7330-9F415B7622BA}"/>
          </ac:spMkLst>
        </pc:spChg>
        <pc:spChg chg="add del">
          <ac:chgData name="Natalie Cook" userId="8558d75a-5251-45b3-b94b-b184fed6dddf" providerId="ADAL" clId="{EF21DF33-0EFF-43F4-AFD0-78A160B1C1F8}" dt="2025-06-24T13:34:03.701" v="2650" actId="26606"/>
          <ac:spMkLst>
            <pc:docMk/>
            <pc:sldMk cId="2921909988" sldId="285"/>
            <ac:spMk id="22" creationId="{D94A7024-D948-494D-8920-BBA2DA07D15B}"/>
          </ac:spMkLst>
        </pc:spChg>
        <pc:spChg chg="add">
          <ac:chgData name="Natalie Cook" userId="8558d75a-5251-45b3-b94b-b184fed6dddf" providerId="ADAL" clId="{EF21DF33-0EFF-43F4-AFD0-78A160B1C1F8}" dt="2025-06-24T13:35:15.083" v="2671" actId="26606"/>
          <ac:spMkLst>
            <pc:docMk/>
            <pc:sldMk cId="2921909988" sldId="285"/>
            <ac:spMk id="23" creationId="{FF56E908-9FB5-4EBD-979B-CA807634CB5E}"/>
          </ac:spMkLst>
        </pc:spChg>
        <pc:spChg chg="add del">
          <ac:chgData name="Natalie Cook" userId="8558d75a-5251-45b3-b94b-b184fed6dddf" providerId="ADAL" clId="{EF21DF33-0EFF-43F4-AFD0-78A160B1C1F8}" dt="2025-06-24T13:34:06.648" v="2652" actId="26606"/>
          <ac:spMkLst>
            <pc:docMk/>
            <pc:sldMk cId="2921909988" sldId="285"/>
            <ac:spMk id="26" creationId="{3F088236-D655-4F88-B238-E16762358025}"/>
          </ac:spMkLst>
        </pc:spChg>
        <pc:spChg chg="add del">
          <ac:chgData name="Natalie Cook" userId="8558d75a-5251-45b3-b94b-b184fed6dddf" providerId="ADAL" clId="{EF21DF33-0EFF-43F4-AFD0-78A160B1C1F8}" dt="2025-06-24T13:34:06.648" v="2652" actId="26606"/>
          <ac:spMkLst>
            <pc:docMk/>
            <pc:sldMk cId="2921909988" sldId="285"/>
            <ac:spMk id="28" creationId="{3DAC0C92-199E-475C-9390-119A9B027276}"/>
          </ac:spMkLst>
        </pc:spChg>
        <pc:spChg chg="add del">
          <ac:chgData name="Natalie Cook" userId="8558d75a-5251-45b3-b94b-b184fed6dddf" providerId="ADAL" clId="{EF21DF33-0EFF-43F4-AFD0-78A160B1C1F8}" dt="2025-06-24T13:34:06.648" v="2652" actId="26606"/>
          <ac:spMkLst>
            <pc:docMk/>
            <pc:sldMk cId="2921909988" sldId="285"/>
            <ac:spMk id="30" creationId="{C4CFB339-0ED8-4FE2-9EF1-6D1375B8499B}"/>
          </ac:spMkLst>
        </pc:spChg>
        <pc:spChg chg="add del">
          <ac:chgData name="Natalie Cook" userId="8558d75a-5251-45b3-b94b-b184fed6dddf" providerId="ADAL" clId="{EF21DF33-0EFF-43F4-AFD0-78A160B1C1F8}" dt="2025-06-24T13:34:06.648" v="2652" actId="26606"/>
          <ac:spMkLst>
            <pc:docMk/>
            <pc:sldMk cId="2921909988" sldId="285"/>
            <ac:spMk id="32" creationId="{31896C80-2069-4431-9C19-83B913734490}"/>
          </ac:spMkLst>
        </pc:spChg>
        <pc:spChg chg="add del">
          <ac:chgData name="Natalie Cook" userId="8558d75a-5251-45b3-b94b-b184fed6dddf" providerId="ADAL" clId="{EF21DF33-0EFF-43F4-AFD0-78A160B1C1F8}" dt="2025-06-24T13:34:06.648" v="2652" actId="26606"/>
          <ac:spMkLst>
            <pc:docMk/>
            <pc:sldMk cId="2921909988" sldId="285"/>
            <ac:spMk id="34" creationId="{BF120A21-0841-4823-B0C4-28AEBCEF9B78}"/>
          </ac:spMkLst>
        </pc:spChg>
        <pc:spChg chg="add del">
          <ac:chgData name="Natalie Cook" userId="8558d75a-5251-45b3-b94b-b184fed6dddf" providerId="ADAL" clId="{EF21DF33-0EFF-43F4-AFD0-78A160B1C1F8}" dt="2025-06-24T13:34:06.648" v="2652" actId="26606"/>
          <ac:spMkLst>
            <pc:docMk/>
            <pc:sldMk cId="2921909988" sldId="285"/>
            <ac:spMk id="36" creationId="{DBB05BAE-BBD3-4289-899F-A6851503C6B0}"/>
          </ac:spMkLst>
        </pc:spChg>
        <pc:spChg chg="add del">
          <ac:chgData name="Natalie Cook" userId="8558d75a-5251-45b3-b94b-b184fed6dddf" providerId="ADAL" clId="{EF21DF33-0EFF-43F4-AFD0-78A160B1C1F8}" dt="2025-06-24T13:34:06.648" v="2652" actId="26606"/>
          <ac:spMkLst>
            <pc:docMk/>
            <pc:sldMk cId="2921909988" sldId="285"/>
            <ac:spMk id="38" creationId="{9874D11C-36F5-4BBE-A490-019A54E953B0}"/>
          </ac:spMkLst>
        </pc:spChg>
        <pc:spChg chg="add del">
          <ac:chgData name="Natalie Cook" userId="8558d75a-5251-45b3-b94b-b184fed6dddf" providerId="ADAL" clId="{EF21DF33-0EFF-43F4-AFD0-78A160B1C1F8}" dt="2025-06-24T13:34:12.804" v="2656" actId="26606"/>
          <ac:spMkLst>
            <pc:docMk/>
            <pc:sldMk cId="2921909988" sldId="285"/>
            <ac:spMk id="40" creationId="{AF09704D-A239-4559-A447-A072A7E86816}"/>
          </ac:spMkLst>
        </pc:spChg>
        <pc:spChg chg="add del">
          <ac:chgData name="Natalie Cook" userId="8558d75a-5251-45b3-b94b-b184fed6dddf" providerId="ADAL" clId="{EF21DF33-0EFF-43F4-AFD0-78A160B1C1F8}" dt="2025-06-24T13:34:12.804" v="2656" actId="26606"/>
          <ac:spMkLst>
            <pc:docMk/>
            <pc:sldMk cId="2921909988" sldId="285"/>
            <ac:spMk id="42" creationId="{CDB22AD5-4F36-43F4-985C-AF8CC39B9443}"/>
          </ac:spMkLst>
        </pc:spChg>
        <pc:spChg chg="add del">
          <ac:chgData name="Natalie Cook" userId="8558d75a-5251-45b3-b94b-b184fed6dddf" providerId="ADAL" clId="{EF21DF33-0EFF-43F4-AFD0-78A160B1C1F8}" dt="2025-06-24T13:34:10.422" v="2654" actId="26606"/>
          <ac:spMkLst>
            <pc:docMk/>
            <pc:sldMk cId="2921909988" sldId="285"/>
            <ac:spMk id="44" creationId="{3BCB5F6A-9EB0-40B0-9D13-3023E9A20508}"/>
          </ac:spMkLst>
        </pc:spChg>
        <pc:spChg chg="add del">
          <ac:chgData name="Natalie Cook" userId="8558d75a-5251-45b3-b94b-b184fed6dddf" providerId="ADAL" clId="{EF21DF33-0EFF-43F4-AFD0-78A160B1C1F8}" dt="2025-06-24T13:34:12.804" v="2656" actId="26606"/>
          <ac:spMkLst>
            <pc:docMk/>
            <pc:sldMk cId="2921909988" sldId="285"/>
            <ac:spMk id="55" creationId="{637F63F2-649A-41EF-BE19-652586482CF7}"/>
          </ac:spMkLst>
        </pc:spChg>
        <pc:spChg chg="add del">
          <ac:chgData name="Natalie Cook" userId="8558d75a-5251-45b3-b94b-b184fed6dddf" providerId="ADAL" clId="{EF21DF33-0EFF-43F4-AFD0-78A160B1C1F8}" dt="2025-06-24T13:34:12.804" v="2656" actId="26606"/>
          <ac:spMkLst>
            <pc:docMk/>
            <pc:sldMk cId="2921909988" sldId="285"/>
            <ac:spMk id="56" creationId="{054F7F79-F447-429D-8CB8-7459C972E489}"/>
          </ac:spMkLst>
        </pc:spChg>
        <pc:spChg chg="del">
          <ac:chgData name="Natalie Cook" userId="8558d75a-5251-45b3-b94b-b184fed6dddf" providerId="ADAL" clId="{EF21DF33-0EFF-43F4-AFD0-78A160B1C1F8}" dt="2025-06-24T13:34:12.804" v="2656" actId="26606"/>
          <ac:spMkLst>
            <pc:docMk/>
            <pc:sldMk cId="2921909988" sldId="285"/>
            <ac:spMk id="59" creationId="{1D6D9E94-9FEE-4E26-AE7D-4E3E03A0650F}"/>
          </ac:spMkLst>
        </pc:spChg>
        <pc:spChg chg="add">
          <ac:chgData name="Natalie Cook" userId="8558d75a-5251-45b3-b94b-b184fed6dddf" providerId="ADAL" clId="{EF21DF33-0EFF-43F4-AFD0-78A160B1C1F8}" dt="2025-06-24T13:34:10.457" v="2655" actId="26606"/>
          <ac:spMkLst>
            <pc:docMk/>
            <pc:sldMk cId="2921909988" sldId="285"/>
            <ac:spMk id="60" creationId="{0CC2471B-F98C-4D94-8777-C8D8912A961C}"/>
          </ac:spMkLst>
        </pc:spChg>
        <pc:spChg chg="add del">
          <ac:chgData name="Natalie Cook" userId="8558d75a-5251-45b3-b94b-b184fed6dddf" providerId="ADAL" clId="{EF21DF33-0EFF-43F4-AFD0-78A160B1C1F8}" dt="2025-06-24T13:34:12.804" v="2656" actId="26606"/>
          <ac:spMkLst>
            <pc:docMk/>
            <pc:sldMk cId="2921909988" sldId="285"/>
            <ac:spMk id="61" creationId="{E943A1EA-7FA0-4E82-9E41-7778E1659526}"/>
          </ac:spMkLst>
        </pc:spChg>
        <pc:spChg chg="add del">
          <ac:chgData name="Natalie Cook" userId="8558d75a-5251-45b3-b94b-b184fed6dddf" providerId="ADAL" clId="{EF21DF33-0EFF-43F4-AFD0-78A160B1C1F8}" dt="2025-06-24T13:34:12.804" v="2656" actId="26606"/>
          <ac:spMkLst>
            <pc:docMk/>
            <pc:sldMk cId="2921909988" sldId="285"/>
            <ac:spMk id="62" creationId="{AFAAF75F-1732-434D-983C-04B19185B321}"/>
          </ac:spMkLst>
        </pc:spChg>
        <pc:spChg chg="add del">
          <ac:chgData name="Natalie Cook" userId="8558d75a-5251-45b3-b94b-b184fed6dddf" providerId="ADAL" clId="{EF21DF33-0EFF-43F4-AFD0-78A160B1C1F8}" dt="2025-06-24T13:34:12.804" v="2656" actId="26606"/>
          <ac:spMkLst>
            <pc:docMk/>
            <pc:sldMk cId="2921909988" sldId="285"/>
            <ac:spMk id="63" creationId="{B5721446-F8B2-46D7-B9FA-197016D0D534}"/>
          </ac:spMkLst>
        </pc:spChg>
        <pc:spChg chg="add del">
          <ac:chgData name="Natalie Cook" userId="8558d75a-5251-45b3-b94b-b184fed6dddf" providerId="ADAL" clId="{EF21DF33-0EFF-43F4-AFD0-78A160B1C1F8}" dt="2025-06-24T13:34:19.721" v="2660" actId="26606"/>
          <ac:spMkLst>
            <pc:docMk/>
            <pc:sldMk cId="2921909988" sldId="285"/>
            <ac:spMk id="76" creationId="{D91A5D46-F2E3-4974-A895-A2DEEBEBACF3}"/>
          </ac:spMkLst>
        </pc:spChg>
        <pc:spChg chg="add del">
          <ac:chgData name="Natalie Cook" userId="8558d75a-5251-45b3-b94b-b184fed6dddf" providerId="ADAL" clId="{EF21DF33-0EFF-43F4-AFD0-78A160B1C1F8}" dt="2025-06-24T13:34:19.721" v="2660" actId="26606"/>
          <ac:spMkLst>
            <pc:docMk/>
            <pc:sldMk cId="2921909988" sldId="285"/>
            <ac:spMk id="77" creationId="{1894666F-0CB6-4014-ABCF-426E5EDAEAB7}"/>
          </ac:spMkLst>
        </pc:spChg>
        <pc:spChg chg="add del">
          <ac:chgData name="Natalie Cook" userId="8558d75a-5251-45b3-b94b-b184fed6dddf" providerId="ADAL" clId="{EF21DF33-0EFF-43F4-AFD0-78A160B1C1F8}" dt="2025-06-24T13:34:19.721" v="2660" actId="26606"/>
          <ac:spMkLst>
            <pc:docMk/>
            <pc:sldMk cId="2921909988" sldId="285"/>
            <ac:spMk id="80" creationId="{BFBC228F-2DFC-45B5-975F-21E263F0972A}"/>
          </ac:spMkLst>
        </pc:spChg>
        <pc:spChg chg="add del">
          <ac:chgData name="Natalie Cook" userId="8558d75a-5251-45b3-b94b-b184fed6dddf" providerId="ADAL" clId="{EF21DF33-0EFF-43F4-AFD0-78A160B1C1F8}" dt="2025-06-24T13:34:19.721" v="2660" actId="26606"/>
          <ac:spMkLst>
            <pc:docMk/>
            <pc:sldMk cId="2921909988" sldId="285"/>
            <ac:spMk id="81" creationId="{D8E34D7A-30E3-491D-99CA-C2336EF32234}"/>
          </ac:spMkLst>
        </pc:spChg>
        <pc:spChg chg="add del">
          <ac:chgData name="Natalie Cook" userId="8558d75a-5251-45b3-b94b-b184fed6dddf" providerId="ADAL" clId="{EF21DF33-0EFF-43F4-AFD0-78A160B1C1F8}" dt="2025-06-24T13:34:19.721" v="2660" actId="26606"/>
          <ac:spMkLst>
            <pc:docMk/>
            <pc:sldMk cId="2921909988" sldId="285"/>
            <ac:spMk id="82" creationId="{713B7CD7-BCC8-4B82-AC3F-1D7034FB6F33}"/>
          </ac:spMkLst>
        </pc:spChg>
        <pc:spChg chg="add del">
          <ac:chgData name="Natalie Cook" userId="8558d75a-5251-45b3-b94b-b184fed6dddf" providerId="ADAL" clId="{EF21DF33-0EFF-43F4-AFD0-78A160B1C1F8}" dt="2025-06-24T13:34:19.721" v="2660" actId="26606"/>
          <ac:spMkLst>
            <pc:docMk/>
            <pc:sldMk cId="2921909988" sldId="285"/>
            <ac:spMk id="83" creationId="{3FC69E52-5CCC-4C61-9326-4B704BD33CEC}"/>
          </ac:spMkLst>
        </pc:spChg>
        <pc:spChg chg="add del">
          <ac:chgData name="Natalie Cook" userId="8558d75a-5251-45b3-b94b-b184fed6dddf" providerId="ADAL" clId="{EF21DF33-0EFF-43F4-AFD0-78A160B1C1F8}" dt="2025-06-24T13:34:19.721" v="2660" actId="26606"/>
          <ac:spMkLst>
            <pc:docMk/>
            <pc:sldMk cId="2921909988" sldId="285"/>
            <ac:spMk id="84" creationId="{FF613078-C954-4AAC-B2AC-AF3997D58660}"/>
          </ac:spMkLst>
        </pc:spChg>
        <pc:spChg chg="add del">
          <ac:chgData name="Natalie Cook" userId="8558d75a-5251-45b3-b94b-b184fed6dddf" providerId="ADAL" clId="{EF21DF33-0EFF-43F4-AFD0-78A160B1C1F8}" dt="2025-06-24T13:34:19.721" v="2660" actId="26606"/>
          <ac:spMkLst>
            <pc:docMk/>
            <pc:sldMk cId="2921909988" sldId="285"/>
            <ac:spMk id="85" creationId="{29A158D4-8753-45B9-939E-0926960B252E}"/>
          </ac:spMkLst>
        </pc:spChg>
        <pc:spChg chg="add del">
          <ac:chgData name="Natalie Cook" userId="8558d75a-5251-45b3-b94b-b184fed6dddf" providerId="ADAL" clId="{EF21DF33-0EFF-43F4-AFD0-78A160B1C1F8}" dt="2025-06-24T13:34:19.721" v="2660" actId="26606"/>
          <ac:spMkLst>
            <pc:docMk/>
            <pc:sldMk cId="2921909988" sldId="285"/>
            <ac:spMk id="86" creationId="{34FD1545-5F8E-416B-9805-DD6D2C3D32B7}"/>
          </ac:spMkLst>
        </pc:spChg>
        <pc:spChg chg="add del">
          <ac:chgData name="Natalie Cook" userId="8558d75a-5251-45b3-b94b-b184fed6dddf" providerId="ADAL" clId="{EF21DF33-0EFF-43F4-AFD0-78A160B1C1F8}" dt="2025-06-24T13:34:22.356" v="2662" actId="26606"/>
          <ac:spMkLst>
            <pc:docMk/>
            <pc:sldMk cId="2921909988" sldId="285"/>
            <ac:spMk id="89" creationId="{9F4444CE-BC8D-4D61-B303-4C05614E62AB}"/>
          </ac:spMkLst>
        </pc:spChg>
        <pc:spChg chg="add del">
          <ac:chgData name="Natalie Cook" userId="8558d75a-5251-45b3-b94b-b184fed6dddf" providerId="ADAL" clId="{EF21DF33-0EFF-43F4-AFD0-78A160B1C1F8}" dt="2025-06-24T13:34:22.356" v="2662" actId="26606"/>
          <ac:spMkLst>
            <pc:docMk/>
            <pc:sldMk cId="2921909988" sldId="285"/>
            <ac:spMk id="90" creationId="{62423CA5-E2E1-4789-B759-9906C1C94063}"/>
          </ac:spMkLst>
        </pc:spChg>
        <pc:spChg chg="add del">
          <ac:chgData name="Natalie Cook" userId="8558d75a-5251-45b3-b94b-b184fed6dddf" providerId="ADAL" clId="{EF21DF33-0EFF-43F4-AFD0-78A160B1C1F8}" dt="2025-06-24T13:34:22.356" v="2662" actId="26606"/>
          <ac:spMkLst>
            <pc:docMk/>
            <pc:sldMk cId="2921909988" sldId="285"/>
            <ac:spMk id="91" creationId="{73772B81-181F-48B7-8826-4D9686D15DF5}"/>
          </ac:spMkLst>
        </pc:spChg>
        <pc:spChg chg="add del">
          <ac:chgData name="Natalie Cook" userId="8558d75a-5251-45b3-b94b-b184fed6dddf" providerId="ADAL" clId="{EF21DF33-0EFF-43F4-AFD0-78A160B1C1F8}" dt="2025-06-24T13:34:22.356" v="2662" actId="26606"/>
          <ac:spMkLst>
            <pc:docMk/>
            <pc:sldMk cId="2921909988" sldId="285"/>
            <ac:spMk id="92" creationId="{B2205F6E-03C6-4E92-877C-E2482F6599AA}"/>
          </ac:spMkLst>
        </pc:spChg>
        <pc:grpChg chg="add del">
          <ac:chgData name="Natalie Cook" userId="8558d75a-5251-45b3-b94b-b184fed6dddf" providerId="ADAL" clId="{EF21DF33-0EFF-43F4-AFD0-78A160B1C1F8}" dt="2025-06-24T13:34:03.701" v="2650" actId="26606"/>
          <ac:grpSpMkLst>
            <pc:docMk/>
            <pc:sldMk cId="2921909988" sldId="285"/>
            <ac:grpSpMk id="10" creationId="{D5FD13B3-3F58-4777-997E-5447AA079DEB}"/>
          </ac:grpSpMkLst>
        </pc:grpChg>
        <pc:grpChg chg="add">
          <ac:chgData name="Natalie Cook" userId="8558d75a-5251-45b3-b94b-b184fed6dddf" providerId="ADAL" clId="{EF21DF33-0EFF-43F4-AFD0-78A160B1C1F8}" dt="2025-06-24T13:35:15.083" v="2671" actId="26606"/>
          <ac:grpSpMkLst>
            <pc:docMk/>
            <pc:sldMk cId="2921909988" sldId="285"/>
            <ac:grpSpMk id="12" creationId="{5E5529DF-9A82-4759-B49D-E26116597E9C}"/>
          </ac:grpSpMkLst>
        </pc:grpChg>
        <pc:grpChg chg="add del">
          <ac:chgData name="Natalie Cook" userId="8558d75a-5251-45b3-b94b-b184fed6dddf" providerId="ADAL" clId="{EF21DF33-0EFF-43F4-AFD0-78A160B1C1F8}" dt="2025-06-24T13:34:10.422" v="2654" actId="26606"/>
          <ac:grpSpMkLst>
            <pc:docMk/>
            <pc:sldMk cId="2921909988" sldId="285"/>
            <ac:grpSpMk id="43" creationId="{D5FD13B3-3F58-4777-997E-5447AA079DEB}"/>
          </ac:grpSpMkLst>
        </pc:grpChg>
        <pc:grpChg chg="add del">
          <ac:chgData name="Natalie Cook" userId="8558d75a-5251-45b3-b94b-b184fed6dddf" providerId="ADAL" clId="{EF21DF33-0EFF-43F4-AFD0-78A160B1C1F8}" dt="2025-06-24T13:34:16.807" v="2658" actId="26606"/>
          <ac:grpSpMkLst>
            <pc:docMk/>
            <pc:sldMk cId="2921909988" sldId="285"/>
            <ac:grpSpMk id="65" creationId="{D5FD13B3-3F58-4777-997E-5447AA079DEB}"/>
          </ac:grpSpMkLst>
        </pc:grpChg>
        <pc:grpChg chg="add del">
          <ac:chgData name="Natalie Cook" userId="8558d75a-5251-45b3-b94b-b184fed6dddf" providerId="ADAL" clId="{EF21DF33-0EFF-43F4-AFD0-78A160B1C1F8}" dt="2025-06-24T13:34:22.356" v="2662" actId="26606"/>
          <ac:grpSpMkLst>
            <pc:docMk/>
            <pc:sldMk cId="2921909988" sldId="285"/>
            <ac:grpSpMk id="88" creationId="{702EF214-B007-4771-8985-A3041E8F6E15}"/>
          </ac:grpSpMkLst>
        </pc:grpChg>
        <pc:grpChg chg="add del">
          <ac:chgData name="Natalie Cook" userId="8558d75a-5251-45b3-b94b-b184fed6dddf" providerId="ADAL" clId="{EF21DF33-0EFF-43F4-AFD0-78A160B1C1F8}" dt="2025-06-24T13:34:27.180" v="2664" actId="26606"/>
          <ac:grpSpMkLst>
            <pc:docMk/>
            <pc:sldMk cId="2921909988" sldId="285"/>
            <ac:grpSpMk id="94" creationId="{D5FD13B3-3F58-4777-997E-5447AA079DEB}"/>
          </ac:grpSpMkLst>
        </pc:grpChg>
        <pc:picChg chg="add mod ord modCrop">
          <ac:chgData name="Natalie Cook" userId="8558d75a-5251-45b3-b94b-b184fed6dddf" providerId="ADAL" clId="{EF21DF33-0EFF-43F4-AFD0-78A160B1C1F8}" dt="2025-06-24T13:35:54.600" v="2680" actId="14100"/>
          <ac:picMkLst>
            <pc:docMk/>
            <pc:sldMk cId="2921909988" sldId="285"/>
            <ac:picMk id="5" creationId="{22B620B0-0AB2-6E98-9DE4-1A5BEA6B97A9}"/>
          </ac:picMkLst>
        </pc:picChg>
        <pc:picChg chg="add mod ord modCrop">
          <ac:chgData name="Natalie Cook" userId="8558d75a-5251-45b3-b94b-b184fed6dddf" providerId="ADAL" clId="{EF21DF33-0EFF-43F4-AFD0-78A160B1C1F8}" dt="2025-06-24T13:35:59.969" v="2681" actId="14100"/>
          <ac:picMkLst>
            <pc:docMk/>
            <pc:sldMk cId="2921909988" sldId="285"/>
            <ac:picMk id="7" creationId="{2C233F51-7283-7317-0A8B-DA0BE6A37DFD}"/>
          </ac:picMkLst>
        </pc:picChg>
        <pc:cxnChg chg="add">
          <ac:chgData name="Natalie Cook" userId="8558d75a-5251-45b3-b94b-b184fed6dddf" providerId="ADAL" clId="{EF21DF33-0EFF-43F4-AFD0-78A160B1C1F8}" dt="2025-06-24T13:35:15.083" v="2671" actId="26606"/>
          <ac:cxnSpMkLst>
            <pc:docMk/>
            <pc:sldMk cId="2921909988" sldId="285"/>
            <ac:cxnSpMk id="11" creationId="{D08C77F1-1F10-4A48-9A94-DE3C21DBB5DA}"/>
          </ac:cxnSpMkLst>
        </pc:cxnChg>
      </pc:sldChg>
      <pc:sldChg chg="addSp delSp modSp new mod">
        <pc:chgData name="Natalie Cook" userId="8558d75a-5251-45b3-b94b-b184fed6dddf" providerId="ADAL" clId="{EF21DF33-0EFF-43F4-AFD0-78A160B1C1F8}" dt="2025-06-24T13:48:54.881" v="2757" actId="14100"/>
        <pc:sldMkLst>
          <pc:docMk/>
          <pc:sldMk cId="4181618916" sldId="286"/>
        </pc:sldMkLst>
        <pc:spChg chg="del">
          <ac:chgData name="Natalie Cook" userId="8558d75a-5251-45b3-b94b-b184fed6dddf" providerId="ADAL" clId="{EF21DF33-0EFF-43F4-AFD0-78A160B1C1F8}" dt="2025-06-24T12:56:07.670" v="2102" actId="478"/>
          <ac:spMkLst>
            <pc:docMk/>
            <pc:sldMk cId="4181618916" sldId="286"/>
            <ac:spMk id="2" creationId="{B1A453CA-98F3-8698-BE2D-50B6BC1C636A}"/>
          </ac:spMkLst>
        </pc:spChg>
        <pc:spChg chg="add mod">
          <ac:chgData name="Natalie Cook" userId="8558d75a-5251-45b3-b94b-b184fed6dddf" providerId="ADAL" clId="{EF21DF33-0EFF-43F4-AFD0-78A160B1C1F8}" dt="2025-06-24T12:56:12.834" v="2103" actId="1076"/>
          <ac:spMkLst>
            <pc:docMk/>
            <pc:sldMk cId="4181618916" sldId="286"/>
            <ac:spMk id="3" creationId="{7C49FC8F-96DE-7A41-25A6-945D68F8EE8F}"/>
          </ac:spMkLst>
        </pc:spChg>
        <pc:picChg chg="add del mod modCrop">
          <ac:chgData name="Natalie Cook" userId="8558d75a-5251-45b3-b94b-b184fed6dddf" providerId="ADAL" clId="{EF21DF33-0EFF-43F4-AFD0-78A160B1C1F8}" dt="2025-06-24T13:42:50.276" v="2712" actId="478"/>
          <ac:picMkLst>
            <pc:docMk/>
            <pc:sldMk cId="4181618916" sldId="286"/>
            <ac:picMk id="5" creationId="{F20A95A5-6014-9CE1-5CEA-3C26267968DB}"/>
          </ac:picMkLst>
        </pc:picChg>
        <pc:picChg chg="add mod modCrop">
          <ac:chgData name="Natalie Cook" userId="8558d75a-5251-45b3-b94b-b184fed6dddf" providerId="ADAL" clId="{EF21DF33-0EFF-43F4-AFD0-78A160B1C1F8}" dt="2025-06-24T13:48:49.762" v="2755" actId="1076"/>
          <ac:picMkLst>
            <pc:docMk/>
            <pc:sldMk cId="4181618916" sldId="286"/>
            <ac:picMk id="7" creationId="{13CCEF83-9B44-73EE-6572-8F39D6352BB6}"/>
          </ac:picMkLst>
        </pc:picChg>
        <pc:picChg chg="add mod">
          <ac:chgData name="Natalie Cook" userId="8558d75a-5251-45b3-b94b-b184fed6dddf" providerId="ADAL" clId="{EF21DF33-0EFF-43F4-AFD0-78A160B1C1F8}" dt="2025-06-24T13:48:54.881" v="2757" actId="14100"/>
          <ac:picMkLst>
            <pc:docMk/>
            <pc:sldMk cId="4181618916" sldId="286"/>
            <ac:picMk id="9" creationId="{82744D6C-2E8A-5828-E8C2-67A951030B08}"/>
          </ac:picMkLst>
        </pc:picChg>
        <pc:picChg chg="add del mod">
          <ac:chgData name="Natalie Cook" userId="8558d75a-5251-45b3-b94b-b184fed6dddf" providerId="ADAL" clId="{EF21DF33-0EFF-43F4-AFD0-78A160B1C1F8}" dt="2025-06-24T13:45:45.676" v="2733" actId="478"/>
          <ac:picMkLst>
            <pc:docMk/>
            <pc:sldMk cId="4181618916" sldId="286"/>
            <ac:picMk id="11" creationId="{A6A14ECD-B90B-35DD-6313-8A8919449BFD}"/>
          </ac:picMkLst>
        </pc:picChg>
        <pc:picChg chg="add del mod">
          <ac:chgData name="Natalie Cook" userId="8558d75a-5251-45b3-b94b-b184fed6dddf" providerId="ADAL" clId="{EF21DF33-0EFF-43F4-AFD0-78A160B1C1F8}" dt="2025-06-24T13:46:15.996" v="2737" actId="478"/>
          <ac:picMkLst>
            <pc:docMk/>
            <pc:sldMk cId="4181618916" sldId="286"/>
            <ac:picMk id="13" creationId="{476EA3F4-4911-936C-E3E1-60954DBEB9D5}"/>
          </ac:picMkLst>
        </pc:picChg>
        <pc:picChg chg="add mod modCrop">
          <ac:chgData name="Natalie Cook" userId="8558d75a-5251-45b3-b94b-b184fed6dddf" providerId="ADAL" clId="{EF21DF33-0EFF-43F4-AFD0-78A160B1C1F8}" dt="2025-06-24T13:48:45.779" v="2754" actId="1076"/>
          <ac:picMkLst>
            <pc:docMk/>
            <pc:sldMk cId="4181618916" sldId="286"/>
            <ac:picMk id="15" creationId="{C4762DDA-1D7C-4D04-9822-AAE97A462FB5}"/>
          </ac:picMkLst>
        </pc:picChg>
      </pc:sldChg>
      <pc:sldChg chg="addSp delSp modSp new mod setBg">
        <pc:chgData name="Natalie Cook" userId="8558d75a-5251-45b3-b94b-b184fed6dddf" providerId="ADAL" clId="{EF21DF33-0EFF-43F4-AFD0-78A160B1C1F8}" dt="2025-06-24T13:57:01.788" v="2796" actId="26606"/>
        <pc:sldMkLst>
          <pc:docMk/>
          <pc:sldMk cId="583486653" sldId="287"/>
        </pc:sldMkLst>
        <pc:spChg chg="mod">
          <ac:chgData name="Natalie Cook" userId="8558d75a-5251-45b3-b94b-b184fed6dddf" providerId="ADAL" clId="{EF21DF33-0EFF-43F4-AFD0-78A160B1C1F8}" dt="2025-06-24T13:57:01.788" v="2796" actId="26606"/>
          <ac:spMkLst>
            <pc:docMk/>
            <pc:sldMk cId="583486653" sldId="287"/>
            <ac:spMk id="2" creationId="{11615065-CE84-B8A4-194F-3560569211B4}"/>
          </ac:spMkLst>
        </pc:spChg>
        <pc:grpChg chg="add del">
          <ac:chgData name="Natalie Cook" userId="8558d75a-5251-45b3-b94b-b184fed6dddf" providerId="ADAL" clId="{EF21DF33-0EFF-43F4-AFD0-78A160B1C1F8}" dt="2025-06-24T13:57:01.686" v="2795" actId="26606"/>
          <ac:grpSpMkLst>
            <pc:docMk/>
            <pc:sldMk cId="583486653" sldId="287"/>
            <ac:grpSpMk id="21" creationId="{FDA771ED-3581-4750-8C42-416BDD54B9F8}"/>
          </ac:grpSpMkLst>
        </pc:grpChg>
        <pc:grpChg chg="add">
          <ac:chgData name="Natalie Cook" userId="8558d75a-5251-45b3-b94b-b184fed6dddf" providerId="ADAL" clId="{EF21DF33-0EFF-43F4-AFD0-78A160B1C1F8}" dt="2025-06-24T13:57:01.788" v="2796" actId="26606"/>
          <ac:grpSpMkLst>
            <pc:docMk/>
            <pc:sldMk cId="583486653" sldId="287"/>
            <ac:grpSpMk id="33" creationId="{FDA771ED-3581-4750-8C42-416BDD54B9F8}"/>
          </ac:grpSpMkLst>
        </pc:grpChg>
        <pc:picChg chg="add del mod">
          <ac:chgData name="Natalie Cook" userId="8558d75a-5251-45b3-b94b-b184fed6dddf" providerId="ADAL" clId="{EF21DF33-0EFF-43F4-AFD0-78A160B1C1F8}" dt="2025-06-24T13:50:01.071" v="2761" actId="478"/>
          <ac:picMkLst>
            <pc:docMk/>
            <pc:sldMk cId="583486653" sldId="287"/>
            <ac:picMk id="4" creationId="{06FF60D9-4C47-26C5-27E6-DCDCE8E87DED}"/>
          </ac:picMkLst>
        </pc:picChg>
        <pc:picChg chg="add mod ord">
          <ac:chgData name="Natalie Cook" userId="8558d75a-5251-45b3-b94b-b184fed6dddf" providerId="ADAL" clId="{EF21DF33-0EFF-43F4-AFD0-78A160B1C1F8}" dt="2025-06-24T13:57:01.788" v="2796" actId="26606"/>
          <ac:picMkLst>
            <pc:docMk/>
            <pc:sldMk cId="583486653" sldId="287"/>
            <ac:picMk id="6" creationId="{3D3234EA-0709-2901-FAE5-C173536966D9}"/>
          </ac:picMkLst>
        </pc:picChg>
        <pc:picChg chg="add del mod">
          <ac:chgData name="Natalie Cook" userId="8558d75a-5251-45b3-b94b-b184fed6dddf" providerId="ADAL" clId="{EF21DF33-0EFF-43F4-AFD0-78A160B1C1F8}" dt="2025-06-24T13:52:26.614" v="2771" actId="478"/>
          <ac:picMkLst>
            <pc:docMk/>
            <pc:sldMk cId="583486653" sldId="287"/>
            <ac:picMk id="8" creationId="{B38A8037-68CD-79A4-6A90-911003CA6622}"/>
          </ac:picMkLst>
        </pc:picChg>
        <pc:picChg chg="add mod">
          <ac:chgData name="Natalie Cook" userId="8558d75a-5251-45b3-b94b-b184fed6dddf" providerId="ADAL" clId="{EF21DF33-0EFF-43F4-AFD0-78A160B1C1F8}" dt="2025-06-24T13:57:01.788" v="2796" actId="26606"/>
          <ac:picMkLst>
            <pc:docMk/>
            <pc:sldMk cId="583486653" sldId="287"/>
            <ac:picMk id="10" creationId="{1D86F407-3E24-ED8F-1A05-964954036684}"/>
          </ac:picMkLst>
        </pc:picChg>
        <pc:picChg chg="add del mod">
          <ac:chgData name="Natalie Cook" userId="8558d75a-5251-45b3-b94b-b184fed6dddf" providerId="ADAL" clId="{EF21DF33-0EFF-43F4-AFD0-78A160B1C1F8}" dt="2025-06-24T13:54:53.310" v="2780" actId="478"/>
          <ac:picMkLst>
            <pc:docMk/>
            <pc:sldMk cId="583486653" sldId="287"/>
            <ac:picMk id="12" creationId="{D1F9279F-2E4A-A83C-748F-725B9886DC58}"/>
          </ac:picMkLst>
        </pc:picChg>
        <pc:picChg chg="add del mod">
          <ac:chgData name="Natalie Cook" userId="8558d75a-5251-45b3-b94b-b184fed6dddf" providerId="ADAL" clId="{EF21DF33-0EFF-43F4-AFD0-78A160B1C1F8}" dt="2025-06-24T13:56:09.665" v="2786" actId="478"/>
          <ac:picMkLst>
            <pc:docMk/>
            <pc:sldMk cId="583486653" sldId="287"/>
            <ac:picMk id="14" creationId="{40C36EA3-EFA6-883B-6138-19D4CE57B50E}"/>
          </ac:picMkLst>
        </pc:picChg>
        <pc:picChg chg="add mod ord">
          <ac:chgData name="Natalie Cook" userId="8558d75a-5251-45b3-b94b-b184fed6dddf" providerId="ADAL" clId="{EF21DF33-0EFF-43F4-AFD0-78A160B1C1F8}" dt="2025-06-24T13:57:01.788" v="2796" actId="26606"/>
          <ac:picMkLst>
            <pc:docMk/>
            <pc:sldMk cId="583486653" sldId="287"/>
            <ac:picMk id="15" creationId="{AA239464-BE9B-001B-4250-7D9909C3E8F4}"/>
          </ac:picMkLst>
        </pc:picChg>
        <pc:picChg chg="add mod ord">
          <ac:chgData name="Natalie Cook" userId="8558d75a-5251-45b3-b94b-b184fed6dddf" providerId="ADAL" clId="{EF21DF33-0EFF-43F4-AFD0-78A160B1C1F8}" dt="2025-06-24T13:57:01.788" v="2796" actId="26606"/>
          <ac:picMkLst>
            <pc:docMk/>
            <pc:sldMk cId="583486653" sldId="287"/>
            <ac:picMk id="16" creationId="{A2505DF7-7D3A-A48B-27DE-198FDDDA801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6669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254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11270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32991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99565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9781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253233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54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170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310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712588-04B1-427B-82EE-E8DB90309F08}" type="datetimeFigureOut">
              <a:rPr lang="en-US" dirty="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50228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3899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17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908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75352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5341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6/23/2025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1510403"/>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hyperlink" Target="mailto:hello@cubert.org.uk"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hello@cubert.org.uk" TargetMode="Externa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C272-5F73-47E9-A7E5-5BF3AF9D2C8E}"/>
              </a:ext>
            </a:extLst>
          </p:cNvPr>
          <p:cNvSpPr>
            <a:spLocks noGrp="1"/>
          </p:cNvSpPr>
          <p:nvPr>
            <p:ph type="ctrTitle"/>
          </p:nvPr>
        </p:nvSpPr>
        <p:spPr/>
        <p:txBody>
          <a:bodyPr/>
          <a:lstStyle/>
          <a:p>
            <a:r>
              <a:rPr lang="en-GB" dirty="0"/>
              <a:t>Welcome to Cubert Primary School</a:t>
            </a:r>
          </a:p>
        </p:txBody>
      </p:sp>
      <p:pic>
        <p:nvPicPr>
          <p:cNvPr id="6" name="Picture 5">
            <a:extLst>
              <a:ext uri="{FF2B5EF4-FFF2-40B4-BE49-F238E27FC236}">
                <a16:creationId xmlns:a16="http://schemas.microsoft.com/office/drawing/2014/main" id="{136DAD50-7B52-2955-0115-8AE4C83F3AC9}"/>
              </a:ext>
            </a:extLst>
          </p:cNvPr>
          <p:cNvPicPr>
            <a:picLocks noChangeAspect="1"/>
          </p:cNvPicPr>
          <p:nvPr/>
        </p:nvPicPr>
        <p:blipFill>
          <a:blip r:embed="rId2"/>
          <a:stretch>
            <a:fillRect/>
          </a:stretch>
        </p:blipFill>
        <p:spPr>
          <a:xfrm>
            <a:off x="1811546" y="4022878"/>
            <a:ext cx="2967487" cy="2225615"/>
          </a:xfrm>
          <a:prstGeom prst="rect">
            <a:avLst/>
          </a:prstGeom>
        </p:spPr>
      </p:pic>
      <p:pic>
        <p:nvPicPr>
          <p:cNvPr id="4" name="Picture 3" descr="A close-up of a logo&#10;&#10;Description automatically generated">
            <a:extLst>
              <a:ext uri="{FF2B5EF4-FFF2-40B4-BE49-F238E27FC236}">
                <a16:creationId xmlns:a16="http://schemas.microsoft.com/office/drawing/2014/main" id="{16C0730B-1674-B67F-0745-E1CF5E6DD6C2}"/>
              </a:ext>
            </a:extLst>
          </p:cNvPr>
          <p:cNvPicPr>
            <a:picLocks noChangeAspect="1"/>
          </p:cNvPicPr>
          <p:nvPr/>
        </p:nvPicPr>
        <p:blipFill>
          <a:blip r:embed="rId3"/>
          <a:stretch>
            <a:fillRect/>
          </a:stretch>
        </p:blipFill>
        <p:spPr>
          <a:xfrm>
            <a:off x="0" y="1965"/>
            <a:ext cx="12192000" cy="2121647"/>
          </a:xfrm>
          <a:prstGeom prst="rect">
            <a:avLst/>
          </a:prstGeom>
        </p:spPr>
      </p:pic>
      <p:pic>
        <p:nvPicPr>
          <p:cNvPr id="5" name="Picture 4" descr="A logo for a company&#10;&#10;Description automatically generated">
            <a:extLst>
              <a:ext uri="{FF2B5EF4-FFF2-40B4-BE49-F238E27FC236}">
                <a16:creationId xmlns:a16="http://schemas.microsoft.com/office/drawing/2014/main" id="{2092E6EF-0282-18CE-7909-C23C8FC169D7}"/>
              </a:ext>
            </a:extLst>
          </p:cNvPr>
          <p:cNvPicPr>
            <a:picLocks noChangeAspect="1"/>
          </p:cNvPicPr>
          <p:nvPr/>
        </p:nvPicPr>
        <p:blipFill>
          <a:blip r:embed="rId4"/>
          <a:stretch>
            <a:fillRect/>
          </a:stretch>
        </p:blipFill>
        <p:spPr>
          <a:xfrm>
            <a:off x="10870030" y="5675145"/>
            <a:ext cx="1320466" cy="1182604"/>
          </a:xfrm>
          <a:prstGeom prst="rect">
            <a:avLst/>
          </a:prstGeom>
        </p:spPr>
      </p:pic>
    </p:spTree>
    <p:extLst>
      <p:ext uri="{BB962C8B-B14F-4D97-AF65-F5344CB8AC3E}">
        <p14:creationId xmlns:p14="http://schemas.microsoft.com/office/powerpoint/2010/main" val="56487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Isosceles Triangle 31">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Isosceles Triangle 35">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36">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5" name="Picture 4" descr="A group of children posing for a photo&#10;&#10;Description automatically generated">
            <a:extLst>
              <a:ext uri="{FF2B5EF4-FFF2-40B4-BE49-F238E27FC236}">
                <a16:creationId xmlns:a16="http://schemas.microsoft.com/office/drawing/2014/main" id="{268E5156-F9CF-5BE9-DC2A-4361937BE6FB}"/>
              </a:ext>
            </a:extLst>
          </p:cNvPr>
          <p:cNvPicPr>
            <a:picLocks noChangeAspect="1"/>
          </p:cNvPicPr>
          <p:nvPr/>
        </p:nvPicPr>
        <p:blipFill rotWithShape="1">
          <a:blip r:embed="rId2"/>
          <a:srcRect l="1596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923DA37B-64F7-C552-3BAC-03E1FA39FBD6}"/>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latin typeface="SassoonCRInfant" panose="00000400000000000000" pitchFamily="2" charset="0"/>
              </a:rPr>
              <a:t>PTFA</a:t>
            </a:r>
          </a:p>
        </p:txBody>
      </p:sp>
      <p:sp>
        <p:nvSpPr>
          <p:cNvPr id="3" name="TextBox 2">
            <a:extLst>
              <a:ext uri="{FF2B5EF4-FFF2-40B4-BE49-F238E27FC236}">
                <a16:creationId xmlns:a16="http://schemas.microsoft.com/office/drawing/2014/main" id="{2E617B0C-FC37-D646-8123-9F44BFBCD8A5}"/>
              </a:ext>
            </a:extLst>
          </p:cNvPr>
          <p:cNvSpPr txBox="1"/>
          <p:nvPr/>
        </p:nvSpPr>
        <p:spPr>
          <a:xfrm>
            <a:off x="677334" y="2160589"/>
            <a:ext cx="3851122" cy="388077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85750">
              <a:lnSpc>
                <a:spcPct val="90000"/>
              </a:lnSpc>
              <a:spcBef>
                <a:spcPts val="1000"/>
              </a:spcBef>
              <a:buClr>
                <a:schemeClr val="accent1"/>
              </a:buClr>
              <a:buSzPct val="80000"/>
              <a:buFont typeface="Wingdings 3" charset="2"/>
              <a:buChar char=""/>
            </a:pPr>
            <a:r>
              <a:rPr lang="en-US" sz="1700" dirty="0">
                <a:solidFill>
                  <a:schemeClr val="accent1">
                    <a:lumMod val="60000"/>
                    <a:lumOff val="40000"/>
                  </a:schemeClr>
                </a:solidFill>
                <a:latin typeface="SassoonCRInfant" panose="00000400000000000000" pitchFamily="2" charset="0"/>
              </a:rPr>
              <a:t>We have a friendly and active PTFA who raise money that directly benefits the children. </a:t>
            </a:r>
          </a:p>
          <a:p>
            <a:pPr marL="285750" indent="-285750">
              <a:lnSpc>
                <a:spcPct val="90000"/>
              </a:lnSpc>
              <a:spcBef>
                <a:spcPts val="1000"/>
              </a:spcBef>
              <a:buClr>
                <a:schemeClr val="accent1"/>
              </a:buClr>
              <a:buSzPct val="80000"/>
              <a:buFont typeface="Wingdings 3" charset="2"/>
              <a:buChar char=""/>
            </a:pPr>
            <a:endParaRPr lang="en-US" sz="1700" dirty="0">
              <a:solidFill>
                <a:schemeClr val="accent1">
                  <a:lumMod val="60000"/>
                  <a:lumOff val="40000"/>
                </a:schemeClr>
              </a:solidFill>
              <a:latin typeface="SassoonCRInfant" panose="00000400000000000000" pitchFamily="2" charset="0"/>
            </a:endParaRPr>
          </a:p>
          <a:p>
            <a:pPr marL="285750" indent="-285750">
              <a:lnSpc>
                <a:spcPct val="90000"/>
              </a:lnSpc>
              <a:spcBef>
                <a:spcPts val="1000"/>
              </a:spcBef>
              <a:buClr>
                <a:schemeClr val="accent1"/>
              </a:buClr>
              <a:buSzPct val="80000"/>
              <a:buFont typeface="Wingdings 3" charset="2"/>
              <a:buChar char=""/>
            </a:pPr>
            <a:r>
              <a:rPr lang="en-US" sz="1700" dirty="0">
                <a:solidFill>
                  <a:schemeClr val="accent1">
                    <a:lumMod val="60000"/>
                    <a:lumOff val="40000"/>
                  </a:schemeClr>
                </a:solidFill>
                <a:latin typeface="SassoonCRInfant" panose="00000400000000000000" pitchFamily="2" charset="0"/>
              </a:rPr>
              <a:t>The PTFA have recently </a:t>
            </a:r>
            <a:r>
              <a:rPr lang="en-US" sz="1700" dirty="0" err="1">
                <a:solidFill>
                  <a:schemeClr val="accent1">
                    <a:lumMod val="60000"/>
                    <a:lumOff val="40000"/>
                  </a:schemeClr>
                </a:solidFill>
                <a:latin typeface="SassoonCRInfant" panose="00000400000000000000" pitchFamily="2" charset="0"/>
              </a:rPr>
              <a:t>subsidised</a:t>
            </a:r>
            <a:r>
              <a:rPr lang="en-US" sz="1700" dirty="0">
                <a:solidFill>
                  <a:schemeClr val="accent1">
                    <a:lumMod val="60000"/>
                    <a:lumOff val="40000"/>
                  </a:schemeClr>
                </a:solidFill>
                <a:latin typeface="SassoonCRInfant" panose="00000400000000000000" pitchFamily="2" charset="0"/>
              </a:rPr>
              <a:t> trips, provided theatre group visits and brought new playtime equipment.</a:t>
            </a:r>
          </a:p>
          <a:p>
            <a:pPr marL="285750" indent="-285750">
              <a:lnSpc>
                <a:spcPct val="90000"/>
              </a:lnSpc>
              <a:spcBef>
                <a:spcPts val="1000"/>
              </a:spcBef>
              <a:buClr>
                <a:schemeClr val="accent1"/>
              </a:buClr>
              <a:buSzPct val="80000"/>
              <a:buFont typeface="Wingdings 3" charset="2"/>
              <a:buChar char=""/>
            </a:pPr>
            <a:endParaRPr lang="en-US" sz="1700" dirty="0">
              <a:solidFill>
                <a:schemeClr val="accent1">
                  <a:lumMod val="60000"/>
                  <a:lumOff val="40000"/>
                </a:schemeClr>
              </a:solidFill>
              <a:latin typeface="SassoonCRInfant" panose="00000400000000000000" pitchFamily="2" charset="0"/>
            </a:endParaRPr>
          </a:p>
          <a:p>
            <a:pPr marL="285750" indent="-285750">
              <a:lnSpc>
                <a:spcPct val="90000"/>
              </a:lnSpc>
              <a:spcBef>
                <a:spcPts val="1000"/>
              </a:spcBef>
              <a:buClr>
                <a:schemeClr val="accent1"/>
              </a:buClr>
              <a:buSzPct val="80000"/>
              <a:buFont typeface="Wingdings 3" charset="2"/>
              <a:buChar char=""/>
            </a:pPr>
            <a:r>
              <a:rPr lang="en-US" sz="1700" dirty="0">
                <a:solidFill>
                  <a:schemeClr val="accent1">
                    <a:lumMod val="60000"/>
                    <a:lumOff val="40000"/>
                  </a:schemeClr>
                </a:solidFill>
                <a:latin typeface="SassoonCRInfant" panose="00000400000000000000" pitchFamily="2" charset="0"/>
              </a:rPr>
              <a:t>They meet regularly afterschool and would welcome amount of help. </a:t>
            </a:r>
          </a:p>
        </p:txBody>
      </p:sp>
      <p:cxnSp>
        <p:nvCxnSpPr>
          <p:cNvPr id="39" name="Straight Connector 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Picture 3" descr="A group of children posing for a photo&#10;&#10;Description automatically generated">
            <a:extLst>
              <a:ext uri="{FF2B5EF4-FFF2-40B4-BE49-F238E27FC236}">
                <a16:creationId xmlns:a16="http://schemas.microsoft.com/office/drawing/2014/main" id="{9E0D47BD-D3DC-38BF-3745-34FA6A3093EF}"/>
              </a:ext>
            </a:extLst>
          </p:cNvPr>
          <p:cNvPicPr>
            <a:picLocks noChangeAspect="1"/>
          </p:cNvPicPr>
          <p:nvPr/>
        </p:nvPicPr>
        <p:blipFill>
          <a:blip r:embed="rId2"/>
          <a:stretch>
            <a:fillRect/>
          </a:stretch>
        </p:blipFill>
        <p:spPr>
          <a:xfrm>
            <a:off x="14238549" y="9228667"/>
            <a:ext cx="2310781" cy="1677940"/>
          </a:xfrm>
          <a:prstGeom prst="rect">
            <a:avLst/>
          </a:prstGeom>
        </p:spPr>
      </p:pic>
      <p:pic>
        <p:nvPicPr>
          <p:cNvPr id="6" name="Picture 5" descr="A logo with a bird in the air&#10;&#10;Description automatically generated">
            <a:extLst>
              <a:ext uri="{FF2B5EF4-FFF2-40B4-BE49-F238E27FC236}">
                <a16:creationId xmlns:a16="http://schemas.microsoft.com/office/drawing/2014/main" id="{5BE166D3-1D50-9637-569F-D116EDC54DDD}"/>
              </a:ext>
            </a:extLst>
          </p:cNvPr>
          <p:cNvPicPr>
            <a:picLocks noChangeAspect="1"/>
          </p:cNvPicPr>
          <p:nvPr/>
        </p:nvPicPr>
        <p:blipFill>
          <a:blip r:embed="rId3"/>
          <a:stretch>
            <a:fillRect/>
          </a:stretch>
        </p:blipFill>
        <p:spPr>
          <a:xfrm>
            <a:off x="10683792" y="5295399"/>
            <a:ext cx="1552575" cy="1581150"/>
          </a:xfrm>
          <a:prstGeom prst="rect">
            <a:avLst/>
          </a:prstGeom>
        </p:spPr>
      </p:pic>
    </p:spTree>
    <p:extLst>
      <p:ext uri="{BB962C8B-B14F-4D97-AF65-F5344CB8AC3E}">
        <p14:creationId xmlns:p14="http://schemas.microsoft.com/office/powerpoint/2010/main" val="3560704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63DD65D-ADAF-4249-A5CE-C88F9965BD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A01057FB-D55D-4B29-8190-A0A2227DD7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1F6F4C-BC54-423F-B42E-140C192B85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5C8F7E2-E1B7-48D7-9F87-782EAB812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5">
              <a:extLst>
                <a:ext uri="{FF2B5EF4-FFF2-40B4-BE49-F238E27FC236}">
                  <a16:creationId xmlns:a16="http://schemas.microsoft.com/office/drawing/2014/main" id="{1C3504BB-8690-492F-B0C8-457EF09B0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E66000D3-DB1D-432D-89CC-822DA0C1D3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7">
              <a:extLst>
                <a:ext uri="{FF2B5EF4-FFF2-40B4-BE49-F238E27FC236}">
                  <a16:creationId xmlns:a16="http://schemas.microsoft.com/office/drawing/2014/main" id="{C64580E1-CC37-4466-B7DE-524618679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8">
              <a:extLst>
                <a:ext uri="{FF2B5EF4-FFF2-40B4-BE49-F238E27FC236}">
                  <a16:creationId xmlns:a16="http://schemas.microsoft.com/office/drawing/2014/main" id="{A7F36B19-F654-44D4-9F9F-B262045E3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9">
              <a:extLst>
                <a:ext uri="{FF2B5EF4-FFF2-40B4-BE49-F238E27FC236}">
                  <a16:creationId xmlns:a16="http://schemas.microsoft.com/office/drawing/2014/main" id="{E3D6CAF0-A7C2-4A40-9713-A036F4EB4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Isosceles Triangle 20">
              <a:extLst>
                <a:ext uri="{FF2B5EF4-FFF2-40B4-BE49-F238E27FC236}">
                  <a16:creationId xmlns:a16="http://schemas.microsoft.com/office/drawing/2014/main" id="{B87C0701-803C-4298-A509-C0B77C494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Isosceles Triangle 21">
              <a:extLst>
                <a:ext uri="{FF2B5EF4-FFF2-40B4-BE49-F238E27FC236}">
                  <a16:creationId xmlns:a16="http://schemas.microsoft.com/office/drawing/2014/main" id="{FC31C634-C4CC-4F41-812B-46FD7D09C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E0ADF9A6-C25B-9209-1621-F9F3D4F057A0}"/>
              </a:ext>
            </a:extLst>
          </p:cNvPr>
          <p:cNvSpPr>
            <a:spLocks noGrp="1"/>
          </p:cNvSpPr>
          <p:nvPr>
            <p:ph type="title"/>
          </p:nvPr>
        </p:nvSpPr>
        <p:spPr>
          <a:xfrm>
            <a:off x="4159225" y="609600"/>
            <a:ext cx="5114776" cy="951781"/>
          </a:xfrm>
        </p:spPr>
        <p:txBody>
          <a:bodyPr vert="horz" lIns="91440" tIns="45720" rIns="91440" bIns="45720" rtlCol="0" anchor="t">
            <a:normAutofit/>
          </a:bodyPr>
          <a:lstStyle/>
          <a:p>
            <a:r>
              <a:rPr lang="en-US" dirty="0"/>
              <a:t>Communication</a:t>
            </a:r>
          </a:p>
        </p:txBody>
      </p:sp>
      <p:pic>
        <p:nvPicPr>
          <p:cNvPr id="5" name="Picture 4">
            <a:extLst>
              <a:ext uri="{FF2B5EF4-FFF2-40B4-BE49-F238E27FC236}">
                <a16:creationId xmlns:a16="http://schemas.microsoft.com/office/drawing/2014/main" id="{1560C203-993C-4E37-831B-D3731A824BD1}"/>
              </a:ext>
            </a:extLst>
          </p:cNvPr>
          <p:cNvPicPr>
            <a:picLocks noChangeAspect="1"/>
          </p:cNvPicPr>
          <p:nvPr/>
        </p:nvPicPr>
        <p:blipFill>
          <a:blip r:embed="rId2">
            <a:alphaModFix/>
          </a:blip>
          <a:srcRect t="10812" r="-3" b="20238"/>
          <a:stretch>
            <a:fillRect/>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7" name="Picture 6">
            <a:extLst>
              <a:ext uri="{FF2B5EF4-FFF2-40B4-BE49-F238E27FC236}">
                <a16:creationId xmlns:a16="http://schemas.microsoft.com/office/drawing/2014/main" id="{5266FF7D-2535-AEBE-9697-2BB65C18BDF9}"/>
              </a:ext>
            </a:extLst>
          </p:cNvPr>
          <p:cNvPicPr>
            <a:picLocks noChangeAspect="1"/>
          </p:cNvPicPr>
          <p:nvPr/>
        </p:nvPicPr>
        <p:blipFill>
          <a:blip r:embed="rId3">
            <a:alphaModFix/>
          </a:blip>
          <a:srcRect l="1603" r="6406" b="5"/>
          <a:stretch>
            <a:fillRect/>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4" name="Picture 3">
            <a:extLst>
              <a:ext uri="{FF2B5EF4-FFF2-40B4-BE49-F238E27FC236}">
                <a16:creationId xmlns:a16="http://schemas.microsoft.com/office/drawing/2014/main" id="{6CA30E4D-D6E7-4F4C-D7C8-62A6CF8AADBD}"/>
              </a:ext>
            </a:extLst>
          </p:cNvPr>
          <p:cNvPicPr>
            <a:picLocks noChangeAspect="1"/>
          </p:cNvPicPr>
          <p:nvPr/>
        </p:nvPicPr>
        <p:blipFill>
          <a:blip r:embed="rId4">
            <a:alphaModFix/>
          </a:blip>
          <a:srcRect t="6413" r="1" b="21003"/>
          <a:stretch>
            <a:fillRect/>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24" name="Isosceles Triangle 30">
            <a:extLst>
              <a:ext uri="{FF2B5EF4-FFF2-40B4-BE49-F238E27FC236}">
                <a16:creationId xmlns:a16="http://schemas.microsoft.com/office/drawing/2014/main" id="{FFF7DB44-8840-4C66-8E2D-71CDAFADF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26" name="Straight Connector 25">
            <a:extLst>
              <a:ext uri="{FF2B5EF4-FFF2-40B4-BE49-F238E27FC236}">
                <a16:creationId xmlns:a16="http://schemas.microsoft.com/office/drawing/2014/main" id="{4A30C6B2-E6E8-49D2-A71E-6C1F36CAC0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FEF680-875F-49CE-A70B-BDA0183955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Isosceles Triangle 30">
            <a:extLst>
              <a:ext uri="{FF2B5EF4-FFF2-40B4-BE49-F238E27FC236}">
                <a16:creationId xmlns:a16="http://schemas.microsoft.com/office/drawing/2014/main" id="{259E2648-285A-426B-BD9D-CC03390F5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4A1C5414-75CE-D099-EDEB-A4CAA6D0B838}"/>
              </a:ext>
            </a:extLst>
          </p:cNvPr>
          <p:cNvSpPr txBox="1"/>
          <p:nvPr/>
        </p:nvSpPr>
        <p:spPr>
          <a:xfrm>
            <a:off x="4104796" y="1561381"/>
            <a:ext cx="5510182" cy="4324704"/>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If you need to contact us during  the day:</a:t>
            </a: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hlinkClick r:id="rId5">
                  <a:extLst>
                    <a:ext uri="{A12FA001-AC4F-418D-AE19-62706E023703}">
                      <ahyp:hlinkClr xmlns:ahyp="http://schemas.microsoft.com/office/drawing/2018/hyperlinkcolor" val="tx"/>
                    </a:ext>
                  </a:extLst>
                </a:hlinkClick>
              </a:rPr>
              <a:t>hello@cubert.org.uk</a:t>
            </a:r>
            <a:endParaRPr lang="en-US" dirty="0">
              <a:solidFill>
                <a:schemeClr val="accent1">
                  <a:lumMod val="60000"/>
                  <a:lumOff val="40000"/>
                </a:schemeClr>
              </a:solidFill>
              <a:latin typeface="SassoonCRInfant" panose="00000400000000000000" pitchFamily="2" charset="0"/>
            </a:endParaRP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01637 8304689</a:t>
            </a: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Arbor</a:t>
            </a:r>
          </a:p>
          <a:p>
            <a:pPr marL="285750" indent="-285750">
              <a:lnSpc>
                <a:spcPct val="90000"/>
              </a:lnSpc>
              <a:spcBef>
                <a:spcPts val="1000"/>
              </a:spcBef>
              <a:buClr>
                <a:schemeClr val="accent1"/>
              </a:buClr>
              <a:buSzPct val="80000"/>
              <a:buFont typeface="Wingdings 3" charset="2"/>
              <a:buChar char=""/>
            </a:pPr>
            <a:endParaRPr lang="en-US" dirty="0">
              <a:solidFill>
                <a:schemeClr val="accent1">
                  <a:lumMod val="60000"/>
                  <a:lumOff val="40000"/>
                </a:schemeClr>
              </a:solidFill>
              <a:latin typeface="SassoonCRInfant" panose="00000400000000000000" pitchFamily="2" charset="0"/>
            </a:endParaRP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Quick chats before and after school at the gate</a:t>
            </a: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Make an appointment for further time</a:t>
            </a:r>
          </a:p>
          <a:p>
            <a:pPr marL="285750" indent="-285750">
              <a:lnSpc>
                <a:spcPct val="90000"/>
              </a:lnSpc>
              <a:spcBef>
                <a:spcPts val="1000"/>
              </a:spcBef>
              <a:buClr>
                <a:schemeClr val="accent1"/>
              </a:buClr>
              <a:buSzPct val="80000"/>
              <a:buFont typeface="Wingdings 3" charset="2"/>
              <a:buChar char=""/>
            </a:pPr>
            <a:endParaRPr lang="en-US" dirty="0">
              <a:solidFill>
                <a:schemeClr val="accent1">
                  <a:lumMod val="60000"/>
                  <a:lumOff val="40000"/>
                </a:schemeClr>
              </a:solidFill>
              <a:latin typeface="SassoonCRInfant" panose="00000400000000000000" pitchFamily="2" charset="0"/>
            </a:endParaRP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Tapestry including weekly update</a:t>
            </a: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Website</a:t>
            </a:r>
          </a:p>
          <a:p>
            <a:pPr marL="285750" indent="-285750">
              <a:lnSpc>
                <a:spcPct val="90000"/>
              </a:lnSpc>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Half termly school newsletter</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spTree>
    <p:extLst>
      <p:ext uri="{BB962C8B-B14F-4D97-AF65-F5344CB8AC3E}">
        <p14:creationId xmlns:p14="http://schemas.microsoft.com/office/powerpoint/2010/main" val="13022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Isosceles Triangle 20">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 name="Isosceles Triangle 8">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7" name="Picture 6" descr="A group of children sitting on the floor&#10;&#10;AI-generated content may be incorrect.">
            <a:extLst>
              <a:ext uri="{FF2B5EF4-FFF2-40B4-BE49-F238E27FC236}">
                <a16:creationId xmlns:a16="http://schemas.microsoft.com/office/drawing/2014/main" id="{2C233F51-7283-7317-0A8B-DA0BE6A37DFD}"/>
              </a:ext>
            </a:extLst>
          </p:cNvPr>
          <p:cNvPicPr>
            <a:picLocks noChangeAspect="1"/>
          </p:cNvPicPr>
          <p:nvPr/>
        </p:nvPicPr>
        <p:blipFill>
          <a:blip r:embed="rId2">
            <a:extLst>
              <a:ext uri="{28A0092B-C50C-407E-A947-70E740481C1C}">
                <a14:useLocalDpi xmlns:a14="http://schemas.microsoft.com/office/drawing/2010/main" val="0"/>
              </a:ext>
            </a:extLst>
          </a:blip>
          <a:srcRect r="453"/>
          <a:stretch/>
        </p:blipFill>
        <p:spPr>
          <a:xfrm>
            <a:off x="322049" y="-1"/>
            <a:ext cx="3776678"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E38A0F76-5C3E-0F47-4F80-802B482A0C11}"/>
              </a:ext>
            </a:extLst>
          </p:cNvPr>
          <p:cNvSpPr>
            <a:spLocks noGrp="1"/>
          </p:cNvSpPr>
          <p:nvPr>
            <p:ph type="title"/>
          </p:nvPr>
        </p:nvSpPr>
        <p:spPr>
          <a:xfrm>
            <a:off x="4159225" y="609600"/>
            <a:ext cx="5114776" cy="1320800"/>
          </a:xfrm>
        </p:spPr>
        <p:txBody>
          <a:bodyPr vert="horz" lIns="91440" tIns="45720" rIns="91440" bIns="45720" rtlCol="0" anchor="t">
            <a:normAutofit/>
          </a:bodyPr>
          <a:lstStyle/>
          <a:p>
            <a:pPr>
              <a:lnSpc>
                <a:spcPct val="90000"/>
              </a:lnSpc>
            </a:pPr>
            <a:r>
              <a:rPr lang="en-US" sz="2800" b="1" u="sng"/>
              <a:t>Attendance</a:t>
            </a:r>
            <a:br>
              <a:rPr lang="en-US" sz="2800" b="1" u="sng"/>
            </a:br>
            <a:br>
              <a:rPr lang="en-US" sz="2800" b="1" u="sng"/>
            </a:br>
            <a:endParaRPr lang="en-US" sz="2800" b="1" u="sng"/>
          </a:p>
        </p:txBody>
      </p:sp>
      <p:pic>
        <p:nvPicPr>
          <p:cNvPr id="5" name="Picture 4" descr="A group of children drawing on paper&#10;&#10;AI-generated content may be incorrect.">
            <a:extLst>
              <a:ext uri="{FF2B5EF4-FFF2-40B4-BE49-F238E27FC236}">
                <a16:creationId xmlns:a16="http://schemas.microsoft.com/office/drawing/2014/main" id="{22B620B0-0AB2-6E98-9DE4-1A5BEA6B97A9}"/>
              </a:ext>
            </a:extLst>
          </p:cNvPr>
          <p:cNvPicPr>
            <a:picLocks noChangeAspect="1"/>
          </p:cNvPicPr>
          <p:nvPr/>
        </p:nvPicPr>
        <p:blipFill>
          <a:blip r:embed="rId3">
            <a:extLst>
              <a:ext uri="{28A0092B-C50C-407E-A947-70E740481C1C}">
                <a14:useLocalDpi xmlns:a14="http://schemas.microsoft.com/office/drawing/2010/main" val="0"/>
              </a:ext>
            </a:extLst>
          </a:blip>
          <a:srcRect l="9886" r="13246"/>
          <a:stretch>
            <a:fillRect/>
          </a:stretch>
        </p:blipFill>
        <p:spPr>
          <a:xfrm>
            <a:off x="-10633" y="3428999"/>
            <a:ext cx="2995373"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1" name="Straight Connector 10">
            <a:extLst>
              <a:ext uri="{FF2B5EF4-FFF2-40B4-BE49-F238E27FC236}">
                <a16:creationId xmlns:a16="http://schemas.microsoft.com/office/drawing/2014/main" id="{D08C77F1-1F10-4A48-9A94-DE3C21DBB5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7162" y="3440034"/>
            <a:ext cx="3200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Isosceles Triangle 30">
            <a:extLst>
              <a:ext uri="{FF2B5EF4-FFF2-40B4-BE49-F238E27FC236}">
                <a16:creationId xmlns:a16="http://schemas.microsoft.com/office/drawing/2014/main" id="{FF56E908-9FB5-4EBD-979B-CA807634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A3DF705D-187F-05F7-7330-9F415B7622BA}"/>
              </a:ext>
            </a:extLst>
          </p:cNvPr>
          <p:cNvSpPr txBox="1"/>
          <p:nvPr/>
        </p:nvSpPr>
        <p:spPr>
          <a:xfrm>
            <a:off x="3507563" y="1095556"/>
            <a:ext cx="6374732" cy="4950930"/>
          </a:xfrm>
          <a:prstGeom prst="rect">
            <a:avLst/>
          </a:prstGeom>
        </p:spPr>
        <p:txBody>
          <a:bodyPr vert="horz" lIns="91440" tIns="45720" rIns="91440" bIns="45720" rtlCol="0">
            <a:noAutofit/>
          </a:bodyPr>
          <a:lstStyle/>
          <a:p>
            <a:pPr>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Once your child is registered at a school, attendance is </a:t>
            </a:r>
            <a:r>
              <a:rPr lang="en-US" sz="1600" b="1" dirty="0">
                <a:solidFill>
                  <a:schemeClr val="accent1">
                    <a:lumMod val="60000"/>
                    <a:lumOff val="40000"/>
                  </a:schemeClr>
                </a:solidFill>
                <a:latin typeface="SassoonCRInfant" panose="00000400000000000000" pitchFamily="2" charset="0"/>
              </a:rPr>
              <a:t>legally required</a:t>
            </a:r>
            <a:r>
              <a:rPr lang="en-US" sz="1600" dirty="0">
                <a:solidFill>
                  <a:schemeClr val="accent1">
                    <a:lumMod val="60000"/>
                    <a:lumOff val="40000"/>
                  </a:schemeClr>
                </a:solidFill>
                <a:latin typeface="SassoonCRInfant" panose="00000400000000000000" pitchFamily="2" charset="0"/>
              </a:rPr>
              <a:t>, even in </a:t>
            </a:r>
            <a:r>
              <a:rPr lang="en-US" sz="1600" b="1" dirty="0">
                <a:solidFill>
                  <a:schemeClr val="accent1">
                    <a:lumMod val="60000"/>
                    <a:lumOff val="40000"/>
                  </a:schemeClr>
                </a:solidFill>
                <a:latin typeface="SassoonCRInfant" panose="00000400000000000000" pitchFamily="2" charset="0"/>
              </a:rPr>
              <a:t>EYFS</a:t>
            </a:r>
            <a:r>
              <a:rPr lang="en-US" sz="1600" dirty="0">
                <a:solidFill>
                  <a:schemeClr val="accent1">
                    <a:lumMod val="60000"/>
                    <a:lumOff val="40000"/>
                  </a:schemeClr>
                </a:solidFill>
                <a:latin typeface="SassoonCRInfant" panose="00000400000000000000" pitchFamily="2" charset="0"/>
              </a:rPr>
              <a:t>.</a:t>
            </a:r>
          </a:p>
          <a:p>
            <a:pPr>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Regular attendance lays the foundation for a successful school journey.</a:t>
            </a:r>
          </a:p>
          <a:p>
            <a:pPr>
              <a:lnSpc>
                <a:spcPct val="90000"/>
              </a:lnSpc>
              <a:spcBef>
                <a:spcPts val="1000"/>
              </a:spcBef>
              <a:buClr>
                <a:schemeClr val="accent1"/>
              </a:buClr>
              <a:buSzPct val="80000"/>
            </a:pPr>
            <a:r>
              <a:rPr lang="en-US" sz="1600" b="1" dirty="0">
                <a:solidFill>
                  <a:schemeClr val="accent1">
                    <a:lumMod val="60000"/>
                    <a:lumOff val="40000"/>
                  </a:schemeClr>
                </a:solidFill>
                <a:latin typeface="SassoonCRInfant" panose="00000400000000000000" pitchFamily="2" charset="0"/>
              </a:rPr>
              <a:t>    </a:t>
            </a:r>
          </a:p>
          <a:p>
            <a:pPr>
              <a:lnSpc>
                <a:spcPct val="90000"/>
              </a:lnSpc>
              <a:spcBef>
                <a:spcPts val="1000"/>
              </a:spcBef>
              <a:buClr>
                <a:schemeClr val="accent1"/>
              </a:buClr>
              <a:buSzPct val="80000"/>
            </a:pPr>
            <a:r>
              <a:rPr lang="en-US" sz="1600" b="1" dirty="0">
                <a:solidFill>
                  <a:schemeClr val="accent1">
                    <a:lumMod val="60000"/>
                    <a:lumOff val="40000"/>
                  </a:schemeClr>
                </a:solidFill>
                <a:latin typeface="SassoonCRInfant" panose="00000400000000000000" pitchFamily="2" charset="0"/>
              </a:rPr>
              <a:t> </a:t>
            </a:r>
            <a:r>
              <a:rPr lang="en-US" sz="1600" b="1" u="sng" dirty="0">
                <a:solidFill>
                  <a:schemeClr val="accent1">
                    <a:lumMod val="60000"/>
                    <a:lumOff val="40000"/>
                  </a:schemeClr>
                </a:solidFill>
                <a:latin typeface="SassoonCRInfant" panose="00000400000000000000" pitchFamily="2" charset="0"/>
              </a:rPr>
              <a:t>DfE Guidelines Emphasize</a:t>
            </a:r>
            <a:r>
              <a:rPr lang="en-US" sz="1600" b="1" dirty="0">
                <a:solidFill>
                  <a:schemeClr val="accent1">
                    <a:lumMod val="60000"/>
                    <a:lumOff val="40000"/>
                  </a:schemeClr>
                </a:solidFill>
                <a:latin typeface="SassoonCRInfant" panose="00000400000000000000" pitchFamily="2" charset="0"/>
              </a:rPr>
              <a:t>:</a:t>
            </a:r>
          </a:p>
          <a:p>
            <a:pPr>
              <a:lnSpc>
                <a:spcPct val="90000"/>
              </a:lnSpc>
              <a:spcBef>
                <a:spcPts val="1000"/>
              </a:spcBef>
              <a:buClr>
                <a:schemeClr val="accent1"/>
              </a:buClr>
              <a:buSzPct val="80000"/>
              <a:buFont typeface="Wingdings 3" charset="2"/>
              <a:buChar char=""/>
            </a:pPr>
            <a:r>
              <a:rPr lang="en-US" sz="1600" b="1" dirty="0">
                <a:solidFill>
                  <a:schemeClr val="accent1">
                    <a:lumMod val="60000"/>
                    <a:lumOff val="40000"/>
                  </a:schemeClr>
                </a:solidFill>
                <a:latin typeface="SassoonCRInfant" panose="00000400000000000000" pitchFamily="2" charset="0"/>
              </a:rPr>
              <a:t>Good attendance = 95% or above</a:t>
            </a:r>
            <a:endParaRPr lang="en-US" sz="1600" dirty="0">
              <a:solidFill>
                <a:schemeClr val="accent1">
                  <a:lumMod val="60000"/>
                  <a:lumOff val="40000"/>
                </a:schemeClr>
              </a:solidFill>
              <a:latin typeface="SassoonCRInfant" panose="00000400000000000000" pitchFamily="2" charset="0"/>
            </a:endParaRPr>
          </a:p>
          <a:p>
            <a:pPr>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Absence can impact early learning, especially in:</a:t>
            </a:r>
          </a:p>
          <a:p>
            <a:pPr marL="742950" lvl="1"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Language development</a:t>
            </a:r>
          </a:p>
          <a:p>
            <a:pPr marL="742950" lvl="1"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Social skills</a:t>
            </a:r>
          </a:p>
          <a:p>
            <a:pPr marL="742950" lvl="1"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Early literacy and numeracy</a:t>
            </a:r>
          </a:p>
          <a:p>
            <a:pPr>
              <a:lnSpc>
                <a:spcPct val="90000"/>
              </a:lnSpc>
              <a:spcBef>
                <a:spcPts val="1000"/>
              </a:spcBef>
              <a:buClr>
                <a:schemeClr val="accent1"/>
              </a:buClr>
              <a:buSzPct val="80000"/>
            </a:pPr>
            <a:endParaRPr lang="en-US" sz="1600" b="1" dirty="0">
              <a:solidFill>
                <a:schemeClr val="accent1">
                  <a:lumMod val="60000"/>
                  <a:lumOff val="40000"/>
                </a:schemeClr>
              </a:solidFill>
              <a:latin typeface="SassoonCRInfant" panose="00000400000000000000" pitchFamily="2" charset="0"/>
            </a:endParaRPr>
          </a:p>
          <a:p>
            <a:pPr>
              <a:lnSpc>
                <a:spcPct val="90000"/>
              </a:lnSpc>
              <a:spcBef>
                <a:spcPts val="1000"/>
              </a:spcBef>
              <a:buClr>
                <a:schemeClr val="accent1"/>
              </a:buClr>
              <a:buSzPct val="80000"/>
              <a:buFont typeface="Wingdings 3" charset="2"/>
              <a:buChar char=""/>
            </a:pPr>
            <a:r>
              <a:rPr lang="en-US" sz="1600" b="1" u="sng" dirty="0">
                <a:solidFill>
                  <a:schemeClr val="accent1">
                    <a:lumMod val="60000"/>
                    <a:lumOff val="40000"/>
                  </a:schemeClr>
                </a:solidFill>
                <a:latin typeface="SassoonCRInfant" panose="00000400000000000000" pitchFamily="2" charset="0"/>
              </a:rPr>
              <a:t>Why It’s Important in </a:t>
            </a:r>
            <a:r>
              <a:rPr lang="en-US" sz="1600" b="1" dirty="0">
                <a:solidFill>
                  <a:schemeClr val="accent1">
                    <a:lumMod val="60000"/>
                    <a:lumOff val="40000"/>
                  </a:schemeClr>
                </a:solidFill>
                <a:latin typeface="SassoonCRInfant" panose="00000400000000000000" pitchFamily="2" charset="0"/>
              </a:rPr>
              <a:t>EYFS</a:t>
            </a:r>
          </a:p>
          <a:p>
            <a:pPr>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Establishes </a:t>
            </a:r>
            <a:r>
              <a:rPr lang="en-US" sz="1600" b="1" dirty="0">
                <a:solidFill>
                  <a:schemeClr val="accent1">
                    <a:lumMod val="60000"/>
                    <a:lumOff val="40000"/>
                  </a:schemeClr>
                </a:solidFill>
                <a:latin typeface="SassoonCRInfant" panose="00000400000000000000" pitchFamily="2" charset="0"/>
              </a:rPr>
              <a:t>routine and security</a:t>
            </a:r>
            <a:endParaRPr lang="en-US" sz="1600" dirty="0">
              <a:solidFill>
                <a:schemeClr val="accent1">
                  <a:lumMod val="60000"/>
                  <a:lumOff val="40000"/>
                </a:schemeClr>
              </a:solidFill>
              <a:latin typeface="SassoonCRInfant" panose="00000400000000000000" pitchFamily="2" charset="0"/>
            </a:endParaRPr>
          </a:p>
          <a:p>
            <a:pPr>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Supports children’s ability to form </a:t>
            </a:r>
            <a:r>
              <a:rPr lang="en-US" sz="1600" b="1" dirty="0">
                <a:solidFill>
                  <a:schemeClr val="accent1">
                    <a:lumMod val="60000"/>
                    <a:lumOff val="40000"/>
                  </a:schemeClr>
                </a:solidFill>
                <a:latin typeface="SassoonCRInfant" panose="00000400000000000000" pitchFamily="2" charset="0"/>
              </a:rPr>
              <a:t>friendships</a:t>
            </a:r>
            <a:r>
              <a:rPr lang="en-US" sz="1600" dirty="0">
                <a:solidFill>
                  <a:schemeClr val="accent1">
                    <a:lumMod val="60000"/>
                    <a:lumOff val="40000"/>
                  </a:schemeClr>
                </a:solidFill>
                <a:latin typeface="SassoonCRInfant" panose="00000400000000000000" pitchFamily="2" charset="0"/>
              </a:rPr>
              <a:t> and feel part of the class</a:t>
            </a:r>
          </a:p>
          <a:p>
            <a:pPr>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Encourages consistent </a:t>
            </a:r>
            <a:r>
              <a:rPr lang="en-US" sz="1600" b="1" dirty="0">
                <a:solidFill>
                  <a:schemeClr val="accent1">
                    <a:lumMod val="60000"/>
                    <a:lumOff val="40000"/>
                  </a:schemeClr>
                </a:solidFill>
                <a:latin typeface="SassoonCRInfant" panose="00000400000000000000" pitchFamily="2" charset="0"/>
              </a:rPr>
              <a:t>progress in learning and development</a:t>
            </a:r>
            <a:endParaRPr lang="en-US" sz="1600" dirty="0">
              <a:solidFill>
                <a:schemeClr val="accent1">
                  <a:lumMod val="60000"/>
                  <a:lumOff val="40000"/>
                </a:schemeClr>
              </a:solidFill>
              <a:latin typeface="SassoonCRInfant" panose="00000400000000000000" pitchFamily="2" charset="0"/>
            </a:endParaRPr>
          </a:p>
        </p:txBody>
      </p:sp>
    </p:spTree>
    <p:extLst>
      <p:ext uri="{BB962C8B-B14F-4D97-AF65-F5344CB8AC3E}">
        <p14:creationId xmlns:p14="http://schemas.microsoft.com/office/powerpoint/2010/main" val="2921909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9FC8F-96DE-7A41-25A6-945D68F8EE8F}"/>
              </a:ext>
            </a:extLst>
          </p:cNvPr>
          <p:cNvSpPr txBox="1"/>
          <p:nvPr/>
        </p:nvSpPr>
        <p:spPr>
          <a:xfrm>
            <a:off x="1093304" y="596349"/>
            <a:ext cx="7661072" cy="4401205"/>
          </a:xfrm>
          <a:prstGeom prst="rect">
            <a:avLst/>
          </a:prstGeom>
          <a:noFill/>
        </p:spPr>
        <p:txBody>
          <a:bodyPr wrap="none" rtlCol="0">
            <a:spAutoFit/>
          </a:bodyPr>
          <a:lstStyle/>
          <a:p>
            <a:pPr>
              <a:buNone/>
            </a:pPr>
            <a:r>
              <a:rPr lang="en-GB" sz="2000" b="1" dirty="0">
                <a:solidFill>
                  <a:schemeClr val="accent1">
                    <a:lumMod val="60000"/>
                    <a:lumOff val="40000"/>
                  </a:schemeClr>
                </a:solidFill>
                <a:latin typeface="SassoonCRInfant" panose="00000400000000000000" pitchFamily="2" charset="0"/>
              </a:rPr>
              <a:t>All children are ill from time to time</a:t>
            </a:r>
          </a:p>
          <a:p>
            <a:pPr>
              <a:buNone/>
            </a:pPr>
            <a:r>
              <a:rPr lang="en-GB" sz="2000" b="1" dirty="0">
                <a:solidFill>
                  <a:schemeClr val="accent1">
                    <a:lumMod val="60000"/>
                    <a:lumOff val="40000"/>
                  </a:schemeClr>
                </a:solidFill>
                <a:latin typeface="SassoonCRInfant" panose="00000400000000000000" pitchFamily="2" charset="0"/>
              </a:rPr>
              <a:t>Email </a:t>
            </a:r>
            <a:r>
              <a:rPr lang="en-GB" sz="2000" b="1" dirty="0">
                <a:solidFill>
                  <a:schemeClr val="accent1">
                    <a:lumMod val="60000"/>
                    <a:lumOff val="40000"/>
                  </a:schemeClr>
                </a:solidFill>
                <a:latin typeface="SassoonCRInfant" panose="00000400000000000000" pitchFamily="2" charset="0"/>
                <a:hlinkClick r:id="rId2">
                  <a:extLst>
                    <a:ext uri="{A12FA001-AC4F-418D-AE19-62706E023703}">
                      <ahyp:hlinkClr xmlns:ahyp="http://schemas.microsoft.com/office/drawing/2018/hyperlinkcolor" val="tx"/>
                    </a:ext>
                  </a:extLst>
                </a:hlinkClick>
              </a:rPr>
              <a:t>hello@cubert.org.uk</a:t>
            </a:r>
            <a:r>
              <a:rPr lang="en-GB" sz="2000" b="1" dirty="0">
                <a:solidFill>
                  <a:schemeClr val="accent1">
                    <a:lumMod val="60000"/>
                    <a:lumOff val="40000"/>
                  </a:schemeClr>
                </a:solidFill>
                <a:latin typeface="SassoonCRInfant" panose="00000400000000000000" pitchFamily="2" charset="0"/>
              </a:rPr>
              <a:t> or call 01634 830469 to report and absence</a:t>
            </a:r>
          </a:p>
          <a:p>
            <a:pPr>
              <a:buNone/>
            </a:pPr>
            <a:endParaRPr lang="en-GB" sz="2000" b="1" dirty="0">
              <a:solidFill>
                <a:schemeClr val="accent1">
                  <a:lumMod val="60000"/>
                  <a:lumOff val="40000"/>
                </a:schemeClr>
              </a:solidFill>
              <a:latin typeface="SassoonCRInfant" panose="00000400000000000000" pitchFamily="2" charset="0"/>
            </a:endParaRPr>
          </a:p>
          <a:p>
            <a:pPr>
              <a:buNone/>
            </a:pPr>
            <a:endParaRPr lang="en-GB" sz="2000" b="1" dirty="0">
              <a:solidFill>
                <a:schemeClr val="accent1">
                  <a:lumMod val="60000"/>
                  <a:lumOff val="40000"/>
                </a:schemeClr>
              </a:solidFill>
              <a:latin typeface="SassoonCRInfant" panose="00000400000000000000" pitchFamily="2" charset="0"/>
            </a:endParaRPr>
          </a:p>
          <a:p>
            <a:pPr>
              <a:buNone/>
            </a:pPr>
            <a:r>
              <a:rPr lang="en-GB" sz="2000" b="1" dirty="0">
                <a:solidFill>
                  <a:schemeClr val="accent1">
                    <a:lumMod val="60000"/>
                    <a:lumOff val="40000"/>
                  </a:schemeClr>
                </a:solidFill>
                <a:latin typeface="SassoonCRInfant" panose="00000400000000000000" pitchFamily="2" charset="0"/>
              </a:rPr>
              <a:t> What Counts as Unauthorised Absence?</a:t>
            </a:r>
          </a:p>
          <a:p>
            <a:pPr>
              <a:buNone/>
            </a:pPr>
            <a:endParaRPr lang="en-GB" sz="2000" b="1" dirty="0">
              <a:solidFill>
                <a:schemeClr val="accent1">
                  <a:lumMod val="60000"/>
                  <a:lumOff val="40000"/>
                </a:schemeClr>
              </a:solidFill>
              <a:latin typeface="SassoonCRInfant" panose="00000400000000000000" pitchFamily="2" charset="0"/>
            </a:endParaRPr>
          </a:p>
          <a:p>
            <a:pPr>
              <a:buFont typeface="Arial" panose="020B0604020202020204" pitchFamily="34" charset="0"/>
              <a:buChar char="•"/>
            </a:pPr>
            <a:r>
              <a:rPr lang="en-GB" sz="2000" dirty="0">
                <a:solidFill>
                  <a:schemeClr val="accent1">
                    <a:lumMod val="60000"/>
                    <a:lumOff val="40000"/>
                  </a:schemeClr>
                </a:solidFill>
                <a:latin typeface="SassoonCRInfant" panose="00000400000000000000" pitchFamily="2" charset="0"/>
              </a:rPr>
              <a:t>Holidays in term time (unless exceptional)</a:t>
            </a:r>
          </a:p>
          <a:p>
            <a:pPr>
              <a:buFont typeface="Arial" panose="020B0604020202020204" pitchFamily="34" charset="0"/>
              <a:buChar char="•"/>
            </a:pPr>
            <a:r>
              <a:rPr lang="en-GB" sz="2000" dirty="0">
                <a:solidFill>
                  <a:schemeClr val="accent1">
                    <a:lumMod val="60000"/>
                    <a:lumOff val="40000"/>
                  </a:schemeClr>
                </a:solidFill>
                <a:latin typeface="SassoonCRInfant" panose="00000400000000000000" pitchFamily="2" charset="0"/>
              </a:rPr>
              <a:t>Regular lateness</a:t>
            </a:r>
          </a:p>
          <a:p>
            <a:pPr>
              <a:buFont typeface="Arial" panose="020B0604020202020204" pitchFamily="34" charset="0"/>
              <a:buChar char="•"/>
            </a:pPr>
            <a:r>
              <a:rPr lang="en-GB" sz="2000" dirty="0">
                <a:solidFill>
                  <a:schemeClr val="accent1">
                    <a:lumMod val="60000"/>
                    <a:lumOff val="40000"/>
                  </a:schemeClr>
                </a:solidFill>
                <a:latin typeface="SassoonCRInfant" panose="00000400000000000000" pitchFamily="2" charset="0"/>
              </a:rPr>
              <a:t>Absences without valid explanation</a:t>
            </a:r>
          </a:p>
          <a:p>
            <a:pPr>
              <a:buFont typeface="Arial" panose="020B0604020202020204" pitchFamily="34" charset="0"/>
              <a:buChar char="•"/>
            </a:pPr>
            <a:endParaRPr lang="en-GB" sz="2000" dirty="0">
              <a:solidFill>
                <a:schemeClr val="accent1">
                  <a:lumMod val="60000"/>
                  <a:lumOff val="40000"/>
                </a:schemeClr>
              </a:solidFill>
              <a:latin typeface="SassoonCRInfant" panose="00000400000000000000" pitchFamily="2" charset="0"/>
            </a:endParaRPr>
          </a:p>
          <a:p>
            <a:pPr>
              <a:buNone/>
            </a:pPr>
            <a:r>
              <a:rPr lang="en-GB" sz="2000" b="1" dirty="0">
                <a:solidFill>
                  <a:schemeClr val="accent1">
                    <a:lumMod val="60000"/>
                    <a:lumOff val="40000"/>
                  </a:schemeClr>
                </a:solidFill>
                <a:latin typeface="SassoonCRInfant" panose="00000400000000000000" pitchFamily="2" charset="0"/>
              </a:rPr>
              <a:t>Our Support for You</a:t>
            </a:r>
          </a:p>
          <a:p>
            <a:pPr>
              <a:buFont typeface="Arial" panose="020B0604020202020204" pitchFamily="34" charset="0"/>
              <a:buChar char="•"/>
            </a:pPr>
            <a:r>
              <a:rPr lang="en-GB" sz="2000" dirty="0">
                <a:solidFill>
                  <a:schemeClr val="accent1">
                    <a:lumMod val="60000"/>
                    <a:lumOff val="40000"/>
                  </a:schemeClr>
                </a:solidFill>
                <a:latin typeface="SassoonCRInfant" panose="00000400000000000000" pitchFamily="2" charset="0"/>
              </a:rPr>
              <a:t>Open communication if your child is unwell or struggling</a:t>
            </a:r>
          </a:p>
          <a:p>
            <a:pPr>
              <a:buFont typeface="Arial" panose="020B0604020202020204" pitchFamily="34" charset="0"/>
              <a:buChar char="•"/>
            </a:pPr>
            <a:r>
              <a:rPr lang="en-GB" sz="2000" dirty="0">
                <a:solidFill>
                  <a:schemeClr val="accent1">
                    <a:lumMod val="60000"/>
                    <a:lumOff val="40000"/>
                  </a:schemeClr>
                </a:solidFill>
                <a:latin typeface="SassoonCRInfant" panose="00000400000000000000" pitchFamily="2" charset="0"/>
              </a:rPr>
              <a:t>Help with settling in or separation anxiety</a:t>
            </a:r>
          </a:p>
          <a:p>
            <a:pPr>
              <a:buFont typeface="Arial" panose="020B0604020202020204" pitchFamily="34" charset="0"/>
              <a:buChar char="•"/>
            </a:pPr>
            <a:r>
              <a:rPr lang="en-GB" sz="2000" dirty="0">
                <a:solidFill>
                  <a:schemeClr val="accent1">
                    <a:lumMod val="60000"/>
                    <a:lumOff val="40000"/>
                  </a:schemeClr>
                </a:solidFill>
                <a:latin typeface="SassoonCRInfant" panose="00000400000000000000" pitchFamily="2" charset="0"/>
              </a:rPr>
              <a:t>Attendance monitoring with early support if needed</a:t>
            </a:r>
          </a:p>
        </p:txBody>
      </p:sp>
      <p:pic>
        <p:nvPicPr>
          <p:cNvPr id="7" name="Picture 6" descr="A group of kids outside with a net&#10;&#10;AI-generated content may be incorrect.">
            <a:extLst>
              <a:ext uri="{FF2B5EF4-FFF2-40B4-BE49-F238E27FC236}">
                <a16:creationId xmlns:a16="http://schemas.microsoft.com/office/drawing/2014/main" id="{13CCEF83-9B44-73EE-6572-8F39D6352BB6}"/>
              </a:ext>
            </a:extLst>
          </p:cNvPr>
          <p:cNvPicPr>
            <a:picLocks noChangeAspect="1"/>
          </p:cNvPicPr>
          <p:nvPr/>
        </p:nvPicPr>
        <p:blipFill>
          <a:blip r:embed="rId3">
            <a:extLst>
              <a:ext uri="{28A0092B-C50C-407E-A947-70E740481C1C}">
                <a14:useLocalDpi xmlns:a14="http://schemas.microsoft.com/office/drawing/2010/main" val="0"/>
              </a:ext>
            </a:extLst>
          </a:blip>
          <a:srcRect l="51069"/>
          <a:stretch/>
        </p:blipFill>
        <p:spPr>
          <a:xfrm>
            <a:off x="9052703" y="1310091"/>
            <a:ext cx="1557881" cy="2387883"/>
          </a:xfrm>
          <a:prstGeom prst="rect">
            <a:avLst/>
          </a:prstGeom>
        </p:spPr>
      </p:pic>
      <p:pic>
        <p:nvPicPr>
          <p:cNvPr id="9" name="Picture 8" descr="A group of children painting&#10;&#10;AI-generated content may be incorrect.">
            <a:extLst>
              <a:ext uri="{FF2B5EF4-FFF2-40B4-BE49-F238E27FC236}">
                <a16:creationId xmlns:a16="http://schemas.microsoft.com/office/drawing/2014/main" id="{82744D6C-2E8A-5828-E8C2-67A951030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2702" y="3697974"/>
            <a:ext cx="2568599" cy="1926449"/>
          </a:xfrm>
          <a:prstGeom prst="rect">
            <a:avLst/>
          </a:prstGeom>
        </p:spPr>
      </p:pic>
      <p:pic>
        <p:nvPicPr>
          <p:cNvPr id="15" name="Picture 14" descr="A child and child sitting on a log&#10;&#10;AI-generated content may be incorrect.">
            <a:extLst>
              <a:ext uri="{FF2B5EF4-FFF2-40B4-BE49-F238E27FC236}">
                <a16:creationId xmlns:a16="http://schemas.microsoft.com/office/drawing/2014/main" id="{C4762DDA-1D7C-4D04-9822-AAE97A462FB5}"/>
              </a:ext>
            </a:extLst>
          </p:cNvPr>
          <p:cNvPicPr>
            <a:picLocks noChangeAspect="1"/>
          </p:cNvPicPr>
          <p:nvPr/>
        </p:nvPicPr>
        <p:blipFill>
          <a:blip r:embed="rId5">
            <a:extLst>
              <a:ext uri="{28A0092B-C50C-407E-A947-70E740481C1C}">
                <a14:useLocalDpi xmlns:a14="http://schemas.microsoft.com/office/drawing/2010/main" val="0"/>
              </a:ext>
            </a:extLst>
          </a:blip>
          <a:srcRect l="23648" t="21601" r="4151" b="43515"/>
          <a:stretch/>
        </p:blipFill>
        <p:spPr>
          <a:xfrm rot="5400000">
            <a:off x="5654835" y="2888723"/>
            <a:ext cx="4951560" cy="1794296"/>
          </a:xfrm>
          <a:prstGeom prst="rect">
            <a:avLst/>
          </a:prstGeom>
        </p:spPr>
      </p:pic>
    </p:spTree>
    <p:extLst>
      <p:ext uri="{BB962C8B-B14F-4D97-AF65-F5344CB8AC3E}">
        <p14:creationId xmlns:p14="http://schemas.microsoft.com/office/powerpoint/2010/main" val="4181618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07B3-3188-412F-85D5-6F5858691FA9}"/>
              </a:ext>
            </a:extLst>
          </p:cNvPr>
          <p:cNvSpPr>
            <a:spLocks noGrp="1"/>
          </p:cNvSpPr>
          <p:nvPr>
            <p:ph type="title"/>
          </p:nvPr>
        </p:nvSpPr>
        <p:spPr/>
        <p:txBody>
          <a:bodyPr/>
          <a:lstStyle/>
          <a:p>
            <a:r>
              <a:rPr lang="en-GB" dirty="0"/>
              <a:t>First Aid</a:t>
            </a:r>
          </a:p>
        </p:txBody>
      </p:sp>
      <p:sp>
        <p:nvSpPr>
          <p:cNvPr id="3" name="Content Placeholder 2">
            <a:extLst>
              <a:ext uri="{FF2B5EF4-FFF2-40B4-BE49-F238E27FC236}">
                <a16:creationId xmlns:a16="http://schemas.microsoft.com/office/drawing/2014/main" id="{60E483F6-2260-4AE2-9E5F-5F9B04B905B6}"/>
              </a:ext>
            </a:extLst>
          </p:cNvPr>
          <p:cNvSpPr>
            <a:spLocks noGrp="1"/>
          </p:cNvSpPr>
          <p:nvPr>
            <p:ph idx="1"/>
          </p:nvPr>
        </p:nvSpPr>
        <p:spPr/>
        <p:txBody>
          <a:bodyPr vert="horz" lIns="91440" tIns="45720" rIns="91440" bIns="45720" rtlCol="0" anchor="t">
            <a:normAutofit/>
          </a:bodyPr>
          <a:lstStyle/>
          <a:p>
            <a:r>
              <a:rPr lang="en-GB" dirty="0">
                <a:solidFill>
                  <a:schemeClr val="accent1">
                    <a:lumMod val="60000"/>
                    <a:lumOff val="40000"/>
                  </a:schemeClr>
                </a:solidFill>
                <a:latin typeface="SassoonCRInfant" panose="00000400000000000000" pitchFamily="2" charset="0"/>
              </a:rPr>
              <a:t>All of our EYFS staff  and support staff across the school have a paediatric first aid </a:t>
            </a:r>
            <a:r>
              <a:rPr lang="en-GB" dirty="0" err="1">
                <a:solidFill>
                  <a:schemeClr val="accent1">
                    <a:lumMod val="60000"/>
                    <a:lumOff val="40000"/>
                  </a:schemeClr>
                </a:solidFill>
                <a:latin typeface="SassoonCRInfant" panose="00000400000000000000" pitchFamily="2" charset="0"/>
              </a:rPr>
              <a:t>aid</a:t>
            </a:r>
            <a:r>
              <a:rPr lang="en-GB" dirty="0">
                <a:solidFill>
                  <a:schemeClr val="accent1">
                    <a:lumMod val="60000"/>
                    <a:lumOff val="40000"/>
                  </a:schemeClr>
                </a:solidFill>
                <a:latin typeface="SassoonCRInfant" panose="00000400000000000000" pitchFamily="2" charset="0"/>
              </a:rPr>
              <a:t> qualification. This is updated regularly, and we access hands on training of a high standard. the office and fill in a medication form.</a:t>
            </a:r>
          </a:p>
          <a:p>
            <a:r>
              <a:rPr lang="en-GB" dirty="0">
                <a:solidFill>
                  <a:schemeClr val="accent1">
                    <a:lumMod val="60000"/>
                    <a:lumOff val="40000"/>
                  </a:schemeClr>
                </a:solidFill>
                <a:latin typeface="SassoonCRInfant" panose="00000400000000000000" pitchFamily="2" charset="0"/>
              </a:rPr>
              <a:t>It is essential we have up to date contact numbers and email addresses. In the unlikely event your child becomes ill or has an accident at school, we do need to be able to contact you. </a:t>
            </a:r>
          </a:p>
        </p:txBody>
      </p:sp>
      <p:pic>
        <p:nvPicPr>
          <p:cNvPr id="4" name="Picture 3" descr="A logo with a bird in the air&#10;&#10;Description automatically generated">
            <a:extLst>
              <a:ext uri="{FF2B5EF4-FFF2-40B4-BE49-F238E27FC236}">
                <a16:creationId xmlns:a16="http://schemas.microsoft.com/office/drawing/2014/main" id="{D685AFB0-0AB0-9F8E-3199-7BD0015C157B}"/>
              </a:ext>
            </a:extLst>
          </p:cNvPr>
          <p:cNvPicPr>
            <a:picLocks noChangeAspect="1"/>
          </p:cNvPicPr>
          <p:nvPr/>
        </p:nvPicPr>
        <p:blipFill>
          <a:blip r:embed="rId2"/>
          <a:stretch>
            <a:fillRect/>
          </a:stretch>
        </p:blipFill>
        <p:spPr>
          <a:xfrm>
            <a:off x="10643687" y="5275346"/>
            <a:ext cx="1552575" cy="1581150"/>
          </a:xfrm>
          <a:prstGeom prst="rect">
            <a:avLst/>
          </a:prstGeom>
        </p:spPr>
      </p:pic>
    </p:spTree>
    <p:extLst>
      <p:ext uri="{BB962C8B-B14F-4D97-AF65-F5344CB8AC3E}">
        <p14:creationId xmlns:p14="http://schemas.microsoft.com/office/powerpoint/2010/main" val="188841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FDA771ED-3581-4750-8C42-416BDD54B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FC145CFC-8595-4935-B4B9-7FB60B3488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6BABFE6-D338-40A4-8B45-A5F982313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CEE6213F-A7A3-4015-9791-00B3724D3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5">
              <a:extLst>
                <a:ext uri="{FF2B5EF4-FFF2-40B4-BE49-F238E27FC236}">
                  <a16:creationId xmlns:a16="http://schemas.microsoft.com/office/drawing/2014/main" id="{3817FAFD-E7BA-419B-8FEA-8C5A07526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Isosceles Triangle 35">
              <a:extLst>
                <a:ext uri="{FF2B5EF4-FFF2-40B4-BE49-F238E27FC236}">
                  <a16:creationId xmlns:a16="http://schemas.microsoft.com/office/drawing/2014/main" id="{535E0A77-0C54-4926-B87D-F3C75D58A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27">
              <a:extLst>
                <a:ext uri="{FF2B5EF4-FFF2-40B4-BE49-F238E27FC236}">
                  <a16:creationId xmlns:a16="http://schemas.microsoft.com/office/drawing/2014/main" id="{684F0A37-BB80-4CBD-AF63-B5486B8B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8" name="Rectangle 28">
              <a:extLst>
                <a:ext uri="{FF2B5EF4-FFF2-40B4-BE49-F238E27FC236}">
                  <a16:creationId xmlns:a16="http://schemas.microsoft.com/office/drawing/2014/main" id="{CADCFB53-949C-4BBC-BEC9-C8FC1D041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Rectangle 29">
              <a:extLst>
                <a:ext uri="{FF2B5EF4-FFF2-40B4-BE49-F238E27FC236}">
                  <a16:creationId xmlns:a16="http://schemas.microsoft.com/office/drawing/2014/main" id="{6B2EB616-9FD9-4712-8A7C-EEBDA0C8D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0" name="Isosceles Triangle 39">
              <a:extLst>
                <a:ext uri="{FF2B5EF4-FFF2-40B4-BE49-F238E27FC236}">
                  <a16:creationId xmlns:a16="http://schemas.microsoft.com/office/drawing/2014/main" id="{6EDD8AAB-E8B3-47F1-ABD9-69F8BACA2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Isosceles Triangle 40">
              <a:extLst>
                <a:ext uri="{FF2B5EF4-FFF2-40B4-BE49-F238E27FC236}">
                  <a16:creationId xmlns:a16="http://schemas.microsoft.com/office/drawing/2014/main" id="{49C975AF-DF60-41B1-BEAB-D23B75F85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11615065-CE84-B8A4-194F-3560569211B4}"/>
              </a:ext>
            </a:extLst>
          </p:cNvPr>
          <p:cNvSpPr>
            <a:spLocks noGrp="1"/>
          </p:cNvSpPr>
          <p:nvPr>
            <p:ph type="title"/>
          </p:nvPr>
        </p:nvSpPr>
        <p:spPr>
          <a:xfrm>
            <a:off x="5550319" y="1722427"/>
            <a:ext cx="3742675" cy="2328409"/>
          </a:xfrm>
        </p:spPr>
        <p:txBody>
          <a:bodyPr vert="horz" lIns="91440" tIns="45720" rIns="91440" bIns="45720" rtlCol="0" anchor="b">
            <a:normAutofit/>
          </a:bodyPr>
          <a:lstStyle/>
          <a:p>
            <a:pPr algn="r">
              <a:lnSpc>
                <a:spcPct val="90000"/>
              </a:lnSpc>
            </a:pPr>
            <a:r>
              <a:rPr lang="en-US" sz="2600"/>
              <a:t>Thank you for listening.</a:t>
            </a:r>
            <a:br>
              <a:rPr lang="en-US" sz="2600"/>
            </a:br>
            <a:br>
              <a:rPr lang="en-US" sz="2600"/>
            </a:br>
            <a:r>
              <a:rPr lang="en-US" sz="2600"/>
              <a:t>More information can be found at:</a:t>
            </a:r>
            <a:br>
              <a:rPr lang="en-US" sz="2600"/>
            </a:br>
            <a:br>
              <a:rPr lang="en-US" sz="2600"/>
            </a:br>
            <a:r>
              <a:rPr lang="en-US" sz="2600"/>
              <a:t>www.cubert.org.uk</a:t>
            </a:r>
          </a:p>
        </p:txBody>
      </p:sp>
      <p:pic>
        <p:nvPicPr>
          <p:cNvPr id="10" name="Picture 9" descr="A child standing next to a wreath&#10;&#10;AI-generated content may be incorrect.">
            <a:extLst>
              <a:ext uri="{FF2B5EF4-FFF2-40B4-BE49-F238E27FC236}">
                <a16:creationId xmlns:a16="http://schemas.microsoft.com/office/drawing/2014/main" id="{1D86F407-3E24-ED8F-1A05-964954036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6943" y="1146124"/>
            <a:ext cx="2488873" cy="1866654"/>
          </a:xfrm>
          <a:prstGeom prst="rect">
            <a:avLst/>
          </a:prstGeom>
        </p:spPr>
      </p:pic>
      <p:pic>
        <p:nvPicPr>
          <p:cNvPr id="6" name="Picture 5" descr="A child looking at cows in a field&#10;&#10;AI-generated content may be incorrect.">
            <a:extLst>
              <a:ext uri="{FF2B5EF4-FFF2-40B4-BE49-F238E27FC236}">
                <a16:creationId xmlns:a16="http://schemas.microsoft.com/office/drawing/2014/main" id="{3D3234EA-0709-2901-FAE5-C17353696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28004" y="1146123"/>
            <a:ext cx="2488873" cy="1866654"/>
          </a:xfrm>
          <a:prstGeom prst="rect">
            <a:avLst/>
          </a:prstGeom>
        </p:spPr>
      </p:pic>
      <p:pic>
        <p:nvPicPr>
          <p:cNvPr id="16" name="Picture 15">
            <a:extLst>
              <a:ext uri="{FF2B5EF4-FFF2-40B4-BE49-F238E27FC236}">
                <a16:creationId xmlns:a16="http://schemas.microsoft.com/office/drawing/2014/main" id="{A2505DF7-7D3A-A48B-27DE-198FDDDA801F}"/>
              </a:ext>
            </a:extLst>
          </p:cNvPr>
          <p:cNvPicPr>
            <a:picLocks noChangeAspect="1"/>
          </p:cNvPicPr>
          <p:nvPr/>
        </p:nvPicPr>
        <p:blipFill>
          <a:blip r:embed="rId4"/>
          <a:stretch>
            <a:fillRect/>
          </a:stretch>
        </p:blipFill>
        <p:spPr>
          <a:xfrm>
            <a:off x="890706" y="4008919"/>
            <a:ext cx="2101348" cy="1576011"/>
          </a:xfrm>
          <a:prstGeom prst="rect">
            <a:avLst/>
          </a:prstGeom>
        </p:spPr>
      </p:pic>
      <p:pic>
        <p:nvPicPr>
          <p:cNvPr id="15" name="Picture 14">
            <a:extLst>
              <a:ext uri="{FF2B5EF4-FFF2-40B4-BE49-F238E27FC236}">
                <a16:creationId xmlns:a16="http://schemas.microsoft.com/office/drawing/2014/main" id="{AA239464-BE9B-001B-4250-7D9909C3E8F4}"/>
              </a:ext>
            </a:extLst>
          </p:cNvPr>
          <p:cNvPicPr>
            <a:picLocks noChangeAspect="1"/>
          </p:cNvPicPr>
          <p:nvPr/>
        </p:nvPicPr>
        <p:blipFill>
          <a:blip r:embed="rId5"/>
          <a:stretch>
            <a:fillRect/>
          </a:stretch>
        </p:blipFill>
        <p:spPr>
          <a:xfrm>
            <a:off x="3220654" y="4008919"/>
            <a:ext cx="2101348" cy="1576011"/>
          </a:xfrm>
          <a:prstGeom prst="rect">
            <a:avLst/>
          </a:prstGeom>
        </p:spPr>
      </p:pic>
    </p:spTree>
    <p:extLst>
      <p:ext uri="{BB962C8B-B14F-4D97-AF65-F5344CB8AC3E}">
        <p14:creationId xmlns:p14="http://schemas.microsoft.com/office/powerpoint/2010/main" val="58348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19" name="Rectangle 18">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Isosceles Triangle 25">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8">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Isosceles Triangle 29">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3" name="Picture 2" descr="A logo with a bird in the air&#10;&#10;Description automatically generated">
            <a:extLst>
              <a:ext uri="{FF2B5EF4-FFF2-40B4-BE49-F238E27FC236}">
                <a16:creationId xmlns:a16="http://schemas.microsoft.com/office/drawing/2014/main" id="{C5AEA977-3EAB-81B3-02C5-FFB74AB4591F}"/>
              </a:ext>
            </a:extLst>
          </p:cNvPr>
          <p:cNvPicPr>
            <a:picLocks noChangeAspect="1"/>
          </p:cNvPicPr>
          <p:nvPr/>
        </p:nvPicPr>
        <p:blipFill>
          <a:blip r:embed="rId2"/>
          <a:stretch>
            <a:fillRect/>
          </a:stretch>
        </p:blipFill>
        <p:spPr>
          <a:xfrm>
            <a:off x="10643687" y="5275346"/>
            <a:ext cx="1552575" cy="1581150"/>
          </a:xfrm>
          <a:prstGeom prst="rect">
            <a:avLst/>
          </a:prstGeom>
        </p:spPr>
      </p:pic>
      <p:sp>
        <p:nvSpPr>
          <p:cNvPr id="31" name="TextBox 30">
            <a:extLst>
              <a:ext uri="{FF2B5EF4-FFF2-40B4-BE49-F238E27FC236}">
                <a16:creationId xmlns:a16="http://schemas.microsoft.com/office/drawing/2014/main" id="{DBD6F41E-F08F-84B9-8CDE-5211F69B694E}"/>
              </a:ext>
            </a:extLst>
          </p:cNvPr>
          <p:cNvSpPr txBox="1"/>
          <p:nvPr/>
        </p:nvSpPr>
        <p:spPr>
          <a:xfrm>
            <a:off x="1376677" y="407577"/>
            <a:ext cx="7479144" cy="5509200"/>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chemeClr val="accent1">
                    <a:lumMod val="60000"/>
                    <a:lumOff val="40000"/>
                  </a:schemeClr>
                </a:solidFill>
                <a:latin typeface="SassoonCRInfant" panose="00000400000000000000" pitchFamily="2" charset="0"/>
              </a:rPr>
              <a:t>Owls Class – who we are and what we do</a:t>
            </a:r>
            <a:br>
              <a:rPr lang="en-GB" sz="3200" dirty="0">
                <a:solidFill>
                  <a:schemeClr val="accent1">
                    <a:lumMod val="60000"/>
                    <a:lumOff val="40000"/>
                  </a:schemeClr>
                </a:solidFill>
                <a:latin typeface="SassoonCRInfant" panose="00000400000000000000" pitchFamily="2" charset="0"/>
              </a:rPr>
            </a:br>
            <a:endParaRPr lang="en-GB" sz="3200" dirty="0">
              <a:solidFill>
                <a:schemeClr val="accent1">
                  <a:lumMod val="60000"/>
                  <a:lumOff val="40000"/>
                </a:schemeClr>
              </a:solidFill>
              <a:latin typeface="SassoonCRInfant" panose="00000400000000000000" pitchFamily="2" charset="0"/>
            </a:endParaRPr>
          </a:p>
          <a:p>
            <a:pPr marL="285750" indent="-285750">
              <a:buFont typeface="Arial" panose="020B0604020202020204" pitchFamily="34" charset="0"/>
              <a:buChar char="•"/>
            </a:pPr>
            <a:r>
              <a:rPr lang="en-GB" sz="3200" dirty="0">
                <a:solidFill>
                  <a:schemeClr val="accent1">
                    <a:lumMod val="60000"/>
                    <a:lumOff val="40000"/>
                  </a:schemeClr>
                </a:solidFill>
                <a:latin typeface="SassoonCRInfant" panose="00000400000000000000" pitchFamily="2" charset="0"/>
              </a:rPr>
              <a:t>Key Information</a:t>
            </a:r>
            <a:br>
              <a:rPr lang="en-GB" sz="3200" dirty="0">
                <a:solidFill>
                  <a:schemeClr val="accent1">
                    <a:lumMod val="60000"/>
                    <a:lumOff val="40000"/>
                  </a:schemeClr>
                </a:solidFill>
                <a:latin typeface="SassoonCRInfant" panose="00000400000000000000" pitchFamily="2" charset="0"/>
              </a:rPr>
            </a:br>
            <a:endParaRPr lang="en-GB" sz="3200" dirty="0">
              <a:solidFill>
                <a:schemeClr val="accent1">
                  <a:lumMod val="60000"/>
                  <a:lumOff val="40000"/>
                </a:schemeClr>
              </a:solidFill>
              <a:latin typeface="SassoonCRInfant" panose="00000400000000000000" pitchFamily="2" charset="0"/>
            </a:endParaRPr>
          </a:p>
          <a:p>
            <a:pPr marL="285750" indent="-285750">
              <a:buFont typeface="Arial" panose="020B0604020202020204" pitchFamily="34" charset="0"/>
              <a:buChar char="•"/>
            </a:pPr>
            <a:r>
              <a:rPr lang="en-GB" sz="3200" dirty="0">
                <a:solidFill>
                  <a:schemeClr val="accent1">
                    <a:lumMod val="60000"/>
                    <a:lumOff val="40000"/>
                  </a:schemeClr>
                </a:solidFill>
                <a:latin typeface="SassoonCRInfant" panose="00000400000000000000" pitchFamily="2" charset="0"/>
              </a:rPr>
              <a:t>Communication </a:t>
            </a:r>
          </a:p>
          <a:p>
            <a:pPr marL="285750" indent="-285750">
              <a:buFont typeface="Arial" panose="020B0604020202020204" pitchFamily="34" charset="0"/>
              <a:buChar char="•"/>
            </a:pPr>
            <a:endParaRPr lang="en-GB" sz="3200" dirty="0">
              <a:solidFill>
                <a:schemeClr val="accent1">
                  <a:lumMod val="60000"/>
                  <a:lumOff val="40000"/>
                </a:schemeClr>
              </a:solidFill>
              <a:latin typeface="SassoonCRInfant" panose="00000400000000000000" pitchFamily="2" charset="0"/>
            </a:endParaRPr>
          </a:p>
          <a:p>
            <a:pPr marL="285750" indent="-285750">
              <a:buFont typeface="Arial" panose="020B0604020202020204" pitchFamily="34" charset="0"/>
              <a:buChar char="•"/>
            </a:pPr>
            <a:r>
              <a:rPr lang="en-GB" sz="3200" dirty="0">
                <a:solidFill>
                  <a:schemeClr val="accent1">
                    <a:lumMod val="60000"/>
                    <a:lumOff val="40000"/>
                  </a:schemeClr>
                </a:solidFill>
                <a:latin typeface="SassoonCRInfant" panose="00000400000000000000" pitchFamily="2" charset="0"/>
              </a:rPr>
              <a:t>Attendance</a:t>
            </a:r>
          </a:p>
          <a:p>
            <a:pPr marL="285750" indent="-285750">
              <a:buFont typeface="Arial" panose="020B0604020202020204" pitchFamily="34" charset="0"/>
              <a:buChar char="•"/>
            </a:pPr>
            <a:endParaRPr lang="en-GB" sz="3200" dirty="0">
              <a:solidFill>
                <a:schemeClr val="accent1">
                  <a:lumMod val="60000"/>
                  <a:lumOff val="40000"/>
                </a:schemeClr>
              </a:solidFill>
              <a:latin typeface="SassoonCRInfant" panose="00000400000000000000" pitchFamily="2" charset="0"/>
            </a:endParaRPr>
          </a:p>
          <a:p>
            <a:pPr marL="285750" indent="-285750">
              <a:buFont typeface="Arial" panose="020B0604020202020204" pitchFamily="34" charset="0"/>
              <a:buChar char="•"/>
            </a:pPr>
            <a:r>
              <a:rPr lang="en-GB" sz="3200" dirty="0">
                <a:solidFill>
                  <a:schemeClr val="accent1">
                    <a:lumMod val="60000"/>
                    <a:lumOff val="40000"/>
                  </a:schemeClr>
                </a:solidFill>
                <a:latin typeface="SassoonCRInfant" panose="00000400000000000000" pitchFamily="2" charset="0"/>
              </a:rPr>
              <a:t>First Aid and Medication</a:t>
            </a:r>
          </a:p>
          <a:p>
            <a:pPr marL="285750" indent="-285750">
              <a:buFont typeface="Arial" panose="020B0604020202020204" pitchFamily="34" charset="0"/>
              <a:buChar char="•"/>
            </a:pPr>
            <a:endParaRPr lang="en-GB" sz="3200" dirty="0">
              <a:solidFill>
                <a:schemeClr val="accent1">
                  <a:lumMod val="60000"/>
                  <a:lumOff val="40000"/>
                </a:schemeClr>
              </a:solidFill>
              <a:latin typeface="SassoonCRInfant" panose="00000400000000000000" pitchFamily="2" charset="0"/>
            </a:endParaRPr>
          </a:p>
          <a:p>
            <a:pPr marL="285750" indent="-285750">
              <a:buFont typeface="Arial" panose="020B0604020202020204" pitchFamily="34" charset="0"/>
              <a:buChar char="•"/>
            </a:pPr>
            <a:endParaRPr lang="en-GB" sz="3200" dirty="0">
              <a:solidFill>
                <a:schemeClr val="accent1">
                  <a:lumMod val="60000"/>
                  <a:lumOff val="40000"/>
                </a:schemeClr>
              </a:solidFill>
              <a:latin typeface="SassoonCRInfant" panose="00000400000000000000" pitchFamily="2" charset="0"/>
            </a:endParaRPr>
          </a:p>
        </p:txBody>
      </p:sp>
    </p:spTree>
    <p:extLst>
      <p:ext uri="{BB962C8B-B14F-4D97-AF65-F5344CB8AC3E}">
        <p14:creationId xmlns:p14="http://schemas.microsoft.com/office/powerpoint/2010/main" val="1463997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6F64-444B-25F8-4266-EC160292B2CE}"/>
              </a:ext>
            </a:extLst>
          </p:cNvPr>
          <p:cNvSpPr>
            <a:spLocks noGrp="1"/>
          </p:cNvSpPr>
          <p:nvPr>
            <p:ph type="title"/>
          </p:nvPr>
        </p:nvSpPr>
        <p:spPr/>
        <p:txBody>
          <a:bodyPr/>
          <a:lstStyle/>
          <a:p>
            <a:r>
              <a:rPr lang="en-GB" dirty="0"/>
              <a:t>          Owls Class – Meet The Team</a:t>
            </a:r>
          </a:p>
        </p:txBody>
      </p:sp>
      <p:pic>
        <p:nvPicPr>
          <p:cNvPr id="5" name="Content Placeholder 4" descr="A person with brown hair&#10;&#10;AI-generated content may be incorrect.">
            <a:extLst>
              <a:ext uri="{FF2B5EF4-FFF2-40B4-BE49-F238E27FC236}">
                <a16:creationId xmlns:a16="http://schemas.microsoft.com/office/drawing/2014/main" id="{57617765-7DB0-3715-6559-D26E5D6B2F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5365" y="1611545"/>
            <a:ext cx="1905266" cy="1905266"/>
          </a:xfrm>
        </p:spPr>
      </p:pic>
      <p:pic>
        <p:nvPicPr>
          <p:cNvPr id="1026" name="Picture 2">
            <a:extLst>
              <a:ext uri="{FF2B5EF4-FFF2-40B4-BE49-F238E27FC236}">
                <a16:creationId xmlns:a16="http://schemas.microsoft.com/office/drawing/2014/main" id="{05FEB6E5-0501-4054-97CC-9E869741E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319" y="1775868"/>
            <a:ext cx="1895475" cy="1895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056889-7377-04C6-015F-11D249B17290}"/>
              </a:ext>
            </a:extLst>
          </p:cNvPr>
          <p:cNvSpPr txBox="1"/>
          <p:nvPr/>
        </p:nvSpPr>
        <p:spPr>
          <a:xfrm>
            <a:off x="1897451" y="3959524"/>
            <a:ext cx="1973180" cy="707886"/>
          </a:xfrm>
          <a:prstGeom prst="rect">
            <a:avLst/>
          </a:prstGeom>
          <a:noFill/>
        </p:spPr>
        <p:txBody>
          <a:bodyPr wrap="square" rtlCol="0">
            <a:spAutoFit/>
          </a:bodyPr>
          <a:lstStyle/>
          <a:p>
            <a:r>
              <a:rPr lang="en-GB" sz="2000" b="1" dirty="0">
                <a:solidFill>
                  <a:schemeClr val="accent1">
                    <a:lumMod val="60000"/>
                    <a:lumOff val="40000"/>
                  </a:schemeClr>
                </a:solidFill>
                <a:latin typeface="SassoonCRInfant" panose="00000400000000000000" pitchFamily="2" charset="0"/>
              </a:rPr>
              <a:t>Mrs N Cook</a:t>
            </a:r>
          </a:p>
          <a:p>
            <a:r>
              <a:rPr lang="en-GB" sz="2000" b="1" dirty="0">
                <a:solidFill>
                  <a:schemeClr val="accent1">
                    <a:lumMod val="60000"/>
                    <a:lumOff val="40000"/>
                  </a:schemeClr>
                </a:solidFill>
                <a:latin typeface="SassoonCRInfant" panose="00000400000000000000" pitchFamily="2" charset="0"/>
              </a:rPr>
              <a:t>EYFS Lead</a:t>
            </a:r>
          </a:p>
        </p:txBody>
      </p:sp>
      <p:sp>
        <p:nvSpPr>
          <p:cNvPr id="7" name="TextBox 6">
            <a:extLst>
              <a:ext uri="{FF2B5EF4-FFF2-40B4-BE49-F238E27FC236}">
                <a16:creationId xmlns:a16="http://schemas.microsoft.com/office/drawing/2014/main" id="{E512B0E0-FA97-C51A-FA3D-D67B15F8A9CD}"/>
              </a:ext>
            </a:extLst>
          </p:cNvPr>
          <p:cNvSpPr txBox="1"/>
          <p:nvPr/>
        </p:nvSpPr>
        <p:spPr>
          <a:xfrm>
            <a:off x="5181601" y="3959524"/>
            <a:ext cx="3450175" cy="707886"/>
          </a:xfrm>
          <a:prstGeom prst="rect">
            <a:avLst/>
          </a:prstGeom>
          <a:noFill/>
        </p:spPr>
        <p:txBody>
          <a:bodyPr wrap="none" rtlCol="0">
            <a:spAutoFit/>
          </a:bodyPr>
          <a:lstStyle/>
          <a:p>
            <a:r>
              <a:rPr lang="en-GB" sz="2000" dirty="0">
                <a:solidFill>
                  <a:schemeClr val="accent1">
                    <a:lumMod val="60000"/>
                    <a:lumOff val="40000"/>
                  </a:schemeClr>
                </a:solidFill>
                <a:latin typeface="SassoonCRInfant" panose="00000400000000000000" pitchFamily="2" charset="0"/>
              </a:rPr>
              <a:t>Miss A Hickie</a:t>
            </a:r>
          </a:p>
          <a:p>
            <a:r>
              <a:rPr lang="en-GB" sz="2000" dirty="0">
                <a:solidFill>
                  <a:schemeClr val="accent1">
                    <a:lumMod val="60000"/>
                    <a:lumOff val="40000"/>
                  </a:schemeClr>
                </a:solidFill>
                <a:latin typeface="SassoonCRInfant" panose="00000400000000000000" pitchFamily="2" charset="0"/>
              </a:rPr>
              <a:t>Higher Level Teaching Assistant</a:t>
            </a:r>
          </a:p>
        </p:txBody>
      </p:sp>
    </p:spTree>
    <p:extLst>
      <p:ext uri="{BB962C8B-B14F-4D97-AF65-F5344CB8AC3E}">
        <p14:creationId xmlns:p14="http://schemas.microsoft.com/office/powerpoint/2010/main" val="1832743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group of children playing in a playground&#10;&#10;AI-generated content may be incorrect.">
            <a:extLst>
              <a:ext uri="{FF2B5EF4-FFF2-40B4-BE49-F238E27FC236}">
                <a16:creationId xmlns:a16="http://schemas.microsoft.com/office/drawing/2014/main" id="{BC11496C-5F3E-DCC4-2E5A-5A2E222A7CAF}"/>
              </a:ext>
            </a:extLst>
          </p:cNvPr>
          <p:cNvPicPr>
            <a:picLocks noChangeAspect="1"/>
          </p:cNvPicPr>
          <p:nvPr/>
        </p:nvPicPr>
        <p:blipFill>
          <a:blip r:embed="rId2">
            <a:extLst>
              <a:ext uri="{28A0092B-C50C-407E-A947-70E740481C1C}">
                <a14:useLocalDpi xmlns:a14="http://schemas.microsoft.com/office/drawing/2010/main" val="0"/>
              </a:ext>
            </a:extLst>
          </a:blip>
          <a:srcRect l="5076" r="828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85C38FD-A090-5B22-952E-C5FCCDDC5396}"/>
              </a:ext>
            </a:extLst>
          </p:cNvPr>
          <p:cNvSpPr>
            <a:spLocks noGrp="1"/>
          </p:cNvSpPr>
          <p:nvPr>
            <p:ph type="title"/>
          </p:nvPr>
        </p:nvSpPr>
        <p:spPr>
          <a:xfrm>
            <a:off x="677333" y="609600"/>
            <a:ext cx="3851123" cy="1320800"/>
          </a:xfrm>
        </p:spPr>
        <p:txBody>
          <a:bodyPr>
            <a:normAutofit/>
          </a:bodyPr>
          <a:lstStyle/>
          <a:p>
            <a:r>
              <a:rPr lang="en-GB" b="1" u="sng" dirty="0">
                <a:latin typeface="SassoonCRInfant" panose="00000400000000000000" pitchFamily="2" charset="0"/>
              </a:rPr>
              <a:t>Early Years Foundation Stage</a:t>
            </a:r>
          </a:p>
        </p:txBody>
      </p:sp>
      <p:sp>
        <p:nvSpPr>
          <p:cNvPr id="4" name="Rectangle 1">
            <a:extLst>
              <a:ext uri="{FF2B5EF4-FFF2-40B4-BE49-F238E27FC236}">
                <a16:creationId xmlns:a16="http://schemas.microsoft.com/office/drawing/2014/main" id="{EF0EA6CF-BF1C-B1A2-894A-DDD88EB59755}"/>
              </a:ext>
            </a:extLst>
          </p:cNvPr>
          <p:cNvSpPr>
            <a:spLocks noGrp="1" noChangeArrowheads="1"/>
          </p:cNvSpPr>
          <p:nvPr>
            <p:ph idx="1"/>
          </p:nvPr>
        </p:nvSpPr>
        <p:spPr bwMode="auto">
          <a:xfrm>
            <a:off x="677334" y="2160589"/>
            <a:ext cx="3851122"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endParaRPr kumimoji="0" lang="en-US" altLang="en-US"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r>
              <a:rPr lang="en-US" altLang="en-US">
                <a:latin typeface="SassoonCRInfant" panose="00000400000000000000" pitchFamily="2" charset="0"/>
              </a:rPr>
              <a:t>H</a:t>
            </a:r>
            <a:r>
              <a:rPr kumimoji="0" lang="en-US" altLang="en-US" b="0" i="0" u="none" strike="noStrike" cap="none" normalizeH="0" baseline="0">
                <a:ln>
                  <a:noFill/>
                </a:ln>
                <a:effectLst/>
                <a:latin typeface="SassoonCRInfant" panose="00000400000000000000" pitchFamily="2" charset="0"/>
              </a:rPr>
              <a:t>olistic development, preparing for school, learning through play continuing on</a:t>
            </a:r>
            <a:r>
              <a:rPr lang="en-US" altLang="en-US">
                <a:latin typeface="SassoonCRInfant" panose="00000400000000000000" pitchFamily="2" charset="0"/>
              </a:rPr>
              <a:t> from nursery</a:t>
            </a:r>
            <a:endParaRPr kumimoji="0" lang="en-US" altLang="en-US" b="0" i="0" u="none" strike="noStrike" cap="none" normalizeH="0" baseline="0">
              <a:ln>
                <a:noFill/>
              </a:ln>
              <a:effectLst/>
              <a:latin typeface="SassoonCRInfant" panose="00000400000000000000" pitchFamily="2" charset="0"/>
            </a:endParaRPr>
          </a:p>
          <a:p>
            <a:pPr marL="0" marR="0" lvl="0" indent="0" defTabSz="914400" rtl="0" eaLnBrk="0" fontAlgn="base" latinLnBrk="0" hangingPunct="0">
              <a:spcBef>
                <a:spcPct val="0"/>
              </a:spcBef>
              <a:spcAft>
                <a:spcPts val="600"/>
              </a:spcAft>
              <a:buClrTx/>
              <a:buSzTx/>
              <a:buNone/>
              <a:tabLst/>
            </a:pPr>
            <a:endParaRPr kumimoji="0" lang="en-US" altLang="en-US" b="0" i="0" u="none" strike="noStrike" cap="none" normalizeH="0" baseline="0">
              <a:ln>
                <a:noFill/>
              </a:ln>
              <a:effectLst/>
              <a:latin typeface="SassoonCRInfant" panose="00000400000000000000" pitchFamily="2" charset="0"/>
            </a:endParaRPr>
          </a:p>
          <a:p>
            <a:pPr marL="0" marR="0" lvl="0" indent="0" defTabSz="914400" rtl="0" eaLnBrk="0" fontAlgn="base" latinLnBrk="0" hangingPunct="0">
              <a:spcBef>
                <a:spcPct val="0"/>
              </a:spcBef>
              <a:spcAft>
                <a:spcPts val="600"/>
              </a:spcAft>
              <a:buClrTx/>
              <a:buSzTx/>
              <a:buNone/>
              <a:tabLst/>
            </a:pPr>
            <a:r>
              <a:rPr kumimoji="0" lang="en-US" altLang="en-US" b="0" i="0" u="none" strike="noStrike" cap="none" normalizeH="0" baseline="0">
                <a:ln>
                  <a:noFill/>
                </a:ln>
                <a:effectLst/>
                <a:latin typeface="SassoonCRInfant" panose="00000400000000000000" pitchFamily="2" charset="0"/>
              </a:rPr>
              <a:t>The four guiding principles:</a:t>
            </a:r>
          </a:p>
          <a:p>
            <a:pPr marL="0" marR="0" lvl="0" indent="0" defTabSz="914400" rtl="0" eaLnBrk="0" fontAlgn="base" latinLnBrk="0" hangingPunct="0">
              <a:spcBef>
                <a:spcPct val="0"/>
              </a:spcBef>
              <a:spcAft>
                <a:spcPts val="600"/>
              </a:spcAft>
              <a:buClrTx/>
              <a:buSzTx/>
              <a:buFontTx/>
              <a:buAutoNum type="arabicPeriod"/>
              <a:tabLst/>
            </a:pPr>
            <a:r>
              <a:rPr kumimoji="0" lang="en-US" altLang="en-US" b="0" i="0" u="none" strike="noStrike" cap="none" normalizeH="0" baseline="0">
                <a:ln>
                  <a:noFill/>
                </a:ln>
                <a:effectLst/>
                <a:latin typeface="SassoonCRInfant" panose="00000400000000000000" pitchFamily="2" charset="0"/>
              </a:rPr>
              <a:t>Unique Child</a:t>
            </a:r>
          </a:p>
          <a:p>
            <a:pPr marL="0" marR="0" lvl="0" indent="0" defTabSz="914400" rtl="0" eaLnBrk="0" fontAlgn="base" latinLnBrk="0" hangingPunct="0">
              <a:spcBef>
                <a:spcPct val="0"/>
              </a:spcBef>
              <a:spcAft>
                <a:spcPts val="600"/>
              </a:spcAft>
              <a:buClrTx/>
              <a:buSzTx/>
              <a:buFontTx/>
              <a:buAutoNum type="arabicPeriod" startAt="2"/>
              <a:tabLst/>
            </a:pPr>
            <a:r>
              <a:rPr kumimoji="0" lang="en-US" altLang="en-US" b="0" i="0" u="none" strike="noStrike" cap="none" normalizeH="0" baseline="0">
                <a:ln>
                  <a:noFill/>
                </a:ln>
                <a:effectLst/>
                <a:latin typeface="SassoonCRInfant" panose="00000400000000000000" pitchFamily="2" charset="0"/>
              </a:rPr>
              <a:t>Positive Relationships</a:t>
            </a:r>
          </a:p>
          <a:p>
            <a:pPr marL="0" marR="0" lvl="0" indent="0" defTabSz="914400" rtl="0" eaLnBrk="0" fontAlgn="base" latinLnBrk="0" hangingPunct="0">
              <a:spcBef>
                <a:spcPct val="0"/>
              </a:spcBef>
              <a:spcAft>
                <a:spcPts val="600"/>
              </a:spcAft>
              <a:buClrTx/>
              <a:buSzTx/>
              <a:buFontTx/>
              <a:buAutoNum type="arabicPeriod" startAt="3"/>
              <a:tabLst/>
            </a:pPr>
            <a:r>
              <a:rPr kumimoji="0" lang="en-US" altLang="en-US" b="0" i="0" u="none" strike="noStrike" cap="none" normalizeH="0" baseline="0">
                <a:ln>
                  <a:noFill/>
                </a:ln>
                <a:effectLst/>
                <a:latin typeface="SassoonCRInfant" panose="00000400000000000000" pitchFamily="2" charset="0"/>
              </a:rPr>
              <a:t>Enabling Environments</a:t>
            </a:r>
          </a:p>
          <a:p>
            <a:pPr marL="0" marR="0" lvl="0" indent="0" defTabSz="914400" rtl="0" eaLnBrk="0" fontAlgn="base" latinLnBrk="0" hangingPunct="0">
              <a:spcBef>
                <a:spcPct val="0"/>
              </a:spcBef>
              <a:spcAft>
                <a:spcPts val="600"/>
              </a:spcAft>
              <a:buClrTx/>
              <a:buSzTx/>
              <a:buFontTx/>
              <a:buAutoNum type="arabicPeriod" startAt="4"/>
              <a:tabLst/>
            </a:pPr>
            <a:r>
              <a:rPr kumimoji="0" lang="en-US" altLang="en-US" b="0" i="0" u="none" strike="noStrike" cap="none" normalizeH="0" baseline="0">
                <a:ln>
                  <a:noFill/>
                </a:ln>
                <a:effectLst/>
                <a:latin typeface="SassoonCRInfant" panose="00000400000000000000" pitchFamily="2" charset="0"/>
              </a:rPr>
              <a:t>Learning and Development</a:t>
            </a:r>
          </a:p>
          <a:p>
            <a:pPr marL="0" marR="0" lvl="0" indent="0" defTabSz="914400" rtl="0" eaLnBrk="0" fontAlgn="base" latinLnBrk="0" hangingPunct="0">
              <a:spcBef>
                <a:spcPct val="0"/>
              </a:spcBef>
              <a:spcAft>
                <a:spcPts val="600"/>
              </a:spcAft>
              <a:buClrTx/>
              <a:buSzTx/>
              <a:buFontTx/>
              <a:buAutoNum type="arabicPeriod" startAt="4"/>
              <a:tabLst/>
            </a:pPr>
            <a:endParaRPr lang="en-US" altLang="en-US">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endParaRPr kumimoji="0" lang="en-US" altLang="en-US"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effectLst/>
              <a:latin typeface="Arial" panose="020B0604020202020204" pitchFamily="34" charset="0"/>
            </a:endParaRPr>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72433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girls sitting at a table&#10;&#10;AI-generated content may be incorrect.">
            <a:extLst>
              <a:ext uri="{FF2B5EF4-FFF2-40B4-BE49-F238E27FC236}">
                <a16:creationId xmlns:a16="http://schemas.microsoft.com/office/drawing/2014/main" id="{D5A8E8A0-7B01-B973-4EA1-3DF9EE36AD6A}"/>
              </a:ext>
            </a:extLst>
          </p:cNvPr>
          <p:cNvPicPr>
            <a:picLocks noChangeAspect="1"/>
          </p:cNvPicPr>
          <p:nvPr/>
        </p:nvPicPr>
        <p:blipFill>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2174" b="22826"/>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A77A34D-6969-37A5-3E0A-EC81BB893273}"/>
              </a:ext>
            </a:extLst>
          </p:cNvPr>
          <p:cNvSpPr>
            <a:spLocks noGrp="1"/>
          </p:cNvSpPr>
          <p:nvPr>
            <p:ph type="title"/>
          </p:nvPr>
        </p:nvSpPr>
        <p:spPr>
          <a:xfrm>
            <a:off x="677334" y="609600"/>
            <a:ext cx="8596668" cy="1320800"/>
          </a:xfrm>
        </p:spPr>
        <p:txBody>
          <a:bodyPr>
            <a:normAutofit/>
          </a:bodyPr>
          <a:lstStyle/>
          <a:p>
            <a:r>
              <a:rPr lang="en-GB" b="1" u="sng" dirty="0">
                <a:latin typeface="SassoonCRInfant" panose="00000400000000000000" pitchFamily="2" charset="0"/>
              </a:rPr>
              <a:t>Seven Areas Of Learning</a:t>
            </a:r>
          </a:p>
        </p:txBody>
      </p:sp>
      <p:sp>
        <p:nvSpPr>
          <p:cNvPr id="36" name="Content Placeholder 2">
            <a:extLst>
              <a:ext uri="{FF2B5EF4-FFF2-40B4-BE49-F238E27FC236}">
                <a16:creationId xmlns:a16="http://schemas.microsoft.com/office/drawing/2014/main" id="{911EC557-BB08-9BC4-45E2-1EBB86B201F1}"/>
              </a:ext>
            </a:extLst>
          </p:cNvPr>
          <p:cNvSpPr>
            <a:spLocks noGrp="1"/>
          </p:cNvSpPr>
          <p:nvPr>
            <p:ph idx="1"/>
          </p:nvPr>
        </p:nvSpPr>
        <p:spPr>
          <a:xfrm>
            <a:off x="677334" y="2160589"/>
            <a:ext cx="8596668" cy="3880773"/>
          </a:xfrm>
        </p:spPr>
        <p:txBody>
          <a:bodyPr>
            <a:normAutofit/>
          </a:bodyPr>
          <a:lstStyle/>
          <a:p>
            <a:pPr>
              <a:lnSpc>
                <a:spcPct val="90000"/>
              </a:lnSpc>
              <a:buNone/>
            </a:pPr>
            <a:r>
              <a:rPr lang="en-GB" b="1">
                <a:solidFill>
                  <a:srgbClr val="FFFFFF"/>
                </a:solidFill>
                <a:latin typeface="SassoonCRInfant" panose="00000400000000000000" pitchFamily="2" charset="0"/>
              </a:rPr>
              <a:t>Prime Areas:</a:t>
            </a:r>
          </a:p>
          <a:p>
            <a:pPr>
              <a:lnSpc>
                <a:spcPct val="90000"/>
              </a:lnSpc>
              <a:buFont typeface="Arial" panose="020B0604020202020204" pitchFamily="34" charset="0"/>
              <a:buChar char="•"/>
            </a:pPr>
            <a:r>
              <a:rPr lang="en-GB">
                <a:solidFill>
                  <a:srgbClr val="FFFFFF"/>
                </a:solidFill>
                <a:latin typeface="SassoonCRInfant" panose="00000400000000000000" pitchFamily="2" charset="0"/>
              </a:rPr>
              <a:t>Communication and Language</a:t>
            </a:r>
          </a:p>
          <a:p>
            <a:pPr>
              <a:lnSpc>
                <a:spcPct val="90000"/>
              </a:lnSpc>
              <a:buFont typeface="Arial" panose="020B0604020202020204" pitchFamily="34" charset="0"/>
              <a:buChar char="•"/>
            </a:pPr>
            <a:r>
              <a:rPr lang="en-GB">
                <a:solidFill>
                  <a:srgbClr val="FFFFFF"/>
                </a:solidFill>
                <a:latin typeface="SassoonCRInfant" panose="00000400000000000000" pitchFamily="2" charset="0"/>
              </a:rPr>
              <a:t>Physical Development</a:t>
            </a:r>
          </a:p>
          <a:p>
            <a:pPr>
              <a:lnSpc>
                <a:spcPct val="90000"/>
              </a:lnSpc>
              <a:buFont typeface="Arial" panose="020B0604020202020204" pitchFamily="34" charset="0"/>
              <a:buChar char="•"/>
            </a:pPr>
            <a:r>
              <a:rPr lang="en-GB">
                <a:solidFill>
                  <a:srgbClr val="FFFFFF"/>
                </a:solidFill>
                <a:latin typeface="SassoonCRInfant" panose="00000400000000000000" pitchFamily="2" charset="0"/>
              </a:rPr>
              <a:t>Personal, Social and Emotional Development</a:t>
            </a:r>
          </a:p>
          <a:p>
            <a:pPr>
              <a:lnSpc>
                <a:spcPct val="90000"/>
              </a:lnSpc>
              <a:buNone/>
            </a:pPr>
            <a:endParaRPr lang="en-GB" b="1">
              <a:solidFill>
                <a:srgbClr val="FFFFFF"/>
              </a:solidFill>
              <a:latin typeface="SassoonCRInfant" panose="00000400000000000000" pitchFamily="2" charset="0"/>
            </a:endParaRPr>
          </a:p>
          <a:p>
            <a:pPr>
              <a:lnSpc>
                <a:spcPct val="90000"/>
              </a:lnSpc>
              <a:buNone/>
            </a:pPr>
            <a:r>
              <a:rPr lang="en-GB" b="1">
                <a:solidFill>
                  <a:srgbClr val="FFFFFF"/>
                </a:solidFill>
                <a:latin typeface="SassoonCRInfant" panose="00000400000000000000" pitchFamily="2" charset="0"/>
              </a:rPr>
              <a:t>Specific Areas:</a:t>
            </a:r>
          </a:p>
          <a:p>
            <a:pPr>
              <a:lnSpc>
                <a:spcPct val="90000"/>
              </a:lnSpc>
              <a:buFont typeface="Arial" panose="020B0604020202020204" pitchFamily="34" charset="0"/>
              <a:buChar char="•"/>
            </a:pPr>
            <a:r>
              <a:rPr lang="en-GB">
                <a:solidFill>
                  <a:srgbClr val="FFFFFF"/>
                </a:solidFill>
                <a:latin typeface="SassoonCRInfant" panose="00000400000000000000" pitchFamily="2" charset="0"/>
              </a:rPr>
              <a:t>Literacy</a:t>
            </a:r>
          </a:p>
          <a:p>
            <a:pPr>
              <a:lnSpc>
                <a:spcPct val="90000"/>
              </a:lnSpc>
              <a:buFont typeface="Arial" panose="020B0604020202020204" pitchFamily="34" charset="0"/>
              <a:buChar char="•"/>
            </a:pPr>
            <a:r>
              <a:rPr lang="en-GB">
                <a:solidFill>
                  <a:srgbClr val="FFFFFF"/>
                </a:solidFill>
                <a:latin typeface="SassoonCRInfant" panose="00000400000000000000" pitchFamily="2" charset="0"/>
              </a:rPr>
              <a:t>Mathematics</a:t>
            </a:r>
          </a:p>
          <a:p>
            <a:pPr>
              <a:lnSpc>
                <a:spcPct val="90000"/>
              </a:lnSpc>
              <a:buFont typeface="Arial" panose="020B0604020202020204" pitchFamily="34" charset="0"/>
              <a:buChar char="•"/>
            </a:pPr>
            <a:r>
              <a:rPr lang="en-GB">
                <a:solidFill>
                  <a:srgbClr val="FFFFFF"/>
                </a:solidFill>
                <a:latin typeface="SassoonCRInfant" panose="00000400000000000000" pitchFamily="2" charset="0"/>
              </a:rPr>
              <a:t>Understanding the World</a:t>
            </a:r>
          </a:p>
          <a:p>
            <a:pPr>
              <a:lnSpc>
                <a:spcPct val="90000"/>
              </a:lnSpc>
              <a:buFont typeface="Arial" panose="020B0604020202020204" pitchFamily="34" charset="0"/>
              <a:buChar char="•"/>
            </a:pPr>
            <a:r>
              <a:rPr lang="en-GB">
                <a:solidFill>
                  <a:srgbClr val="FFFFFF"/>
                </a:solidFill>
                <a:latin typeface="SassoonCRInfant" panose="00000400000000000000" pitchFamily="2" charset="0"/>
              </a:rPr>
              <a:t>Expressive Arts and Design</a:t>
            </a:r>
          </a:p>
          <a:p>
            <a:pPr>
              <a:lnSpc>
                <a:spcPct val="90000"/>
              </a:lnSpc>
            </a:pPr>
            <a:endParaRPr lang="en-GB">
              <a:solidFill>
                <a:srgbClr val="FFFFFF"/>
              </a:solidFill>
            </a:endParaRPr>
          </a:p>
        </p:txBody>
      </p:sp>
    </p:spTree>
    <p:extLst>
      <p:ext uri="{BB962C8B-B14F-4D97-AF65-F5344CB8AC3E}">
        <p14:creationId xmlns:p14="http://schemas.microsoft.com/office/powerpoint/2010/main" val="3317670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3702F4-3B68-CF7F-2AC0-21DE8EB3FF93}"/>
              </a:ext>
            </a:extLst>
          </p:cNvPr>
          <p:cNvSpPr>
            <a:spLocks noGrp="1"/>
          </p:cNvSpPr>
          <p:nvPr>
            <p:ph idx="1"/>
          </p:nvPr>
        </p:nvSpPr>
        <p:spPr/>
        <p:txBody>
          <a:bodyPr>
            <a:normAutofit fontScale="92500" lnSpcReduction="20000"/>
          </a:bodyPr>
          <a:lstStyle/>
          <a:p>
            <a:pPr>
              <a:buNone/>
            </a:pPr>
            <a:r>
              <a:rPr lang="en-GB" b="1">
                <a:solidFill>
                  <a:schemeClr val="accent1">
                    <a:lumMod val="60000"/>
                    <a:lumOff val="40000"/>
                  </a:schemeClr>
                </a:solidFill>
                <a:latin typeface="SassoonCRInfant" panose="00000400000000000000" pitchFamily="2" charset="0"/>
              </a:rPr>
              <a:t>A systematic phonics programme:</a:t>
            </a:r>
          </a:p>
          <a:p>
            <a:pPr>
              <a:buNone/>
            </a:pPr>
            <a:endParaRPr lang="en-GB" b="1">
              <a:solidFill>
                <a:schemeClr val="accent1">
                  <a:lumMod val="60000"/>
                  <a:lumOff val="40000"/>
                </a:schemeClr>
              </a:solidFill>
              <a:latin typeface="SassoonCRInfant" panose="00000400000000000000" pitchFamily="2" charset="0"/>
            </a:endParaRPr>
          </a:p>
          <a:p>
            <a:pPr>
              <a:buFont typeface="Arial" panose="020B0604020202020204" pitchFamily="34" charset="0"/>
              <a:buChar char="•"/>
            </a:pPr>
            <a:r>
              <a:rPr lang="en-GB">
                <a:solidFill>
                  <a:schemeClr val="accent1">
                    <a:lumMod val="60000"/>
                    <a:lumOff val="40000"/>
                  </a:schemeClr>
                </a:solidFill>
                <a:latin typeface="SassoonCRInfant" panose="00000400000000000000" pitchFamily="2" charset="0"/>
              </a:rPr>
              <a:t>Taught daily to teach children </a:t>
            </a:r>
            <a:r>
              <a:rPr lang="en-GB" b="1">
                <a:solidFill>
                  <a:schemeClr val="accent1">
                    <a:lumMod val="60000"/>
                    <a:lumOff val="40000"/>
                  </a:schemeClr>
                </a:solidFill>
                <a:latin typeface="SassoonCRInfant" panose="00000400000000000000" pitchFamily="2" charset="0"/>
              </a:rPr>
              <a:t>how to read and write</a:t>
            </a:r>
            <a:r>
              <a:rPr lang="en-GB">
                <a:solidFill>
                  <a:schemeClr val="accent1">
                    <a:lumMod val="60000"/>
                    <a:lumOff val="40000"/>
                  </a:schemeClr>
                </a:solidFill>
                <a:latin typeface="SassoonCRInfant" panose="00000400000000000000" pitchFamily="2" charset="0"/>
              </a:rPr>
              <a:t> using phonics.</a:t>
            </a:r>
          </a:p>
          <a:p>
            <a:pPr>
              <a:buFont typeface="Arial" panose="020B0604020202020204" pitchFamily="34" charset="0"/>
              <a:buChar char="•"/>
            </a:pPr>
            <a:r>
              <a:rPr lang="en-GB">
                <a:solidFill>
                  <a:schemeClr val="accent1">
                    <a:lumMod val="60000"/>
                    <a:lumOff val="40000"/>
                  </a:schemeClr>
                </a:solidFill>
                <a:latin typeface="SassoonCRInfant" panose="00000400000000000000" pitchFamily="2" charset="0"/>
              </a:rPr>
              <a:t>Children learn </a:t>
            </a:r>
            <a:r>
              <a:rPr lang="en-GB" b="1">
                <a:solidFill>
                  <a:schemeClr val="accent1">
                    <a:lumMod val="60000"/>
                    <a:lumOff val="40000"/>
                  </a:schemeClr>
                </a:solidFill>
                <a:latin typeface="SassoonCRInfant" panose="00000400000000000000" pitchFamily="2" charset="0"/>
              </a:rPr>
              <a:t>letter sounds</a:t>
            </a:r>
            <a:r>
              <a:rPr lang="en-GB">
                <a:solidFill>
                  <a:schemeClr val="accent1">
                    <a:lumMod val="60000"/>
                    <a:lumOff val="40000"/>
                  </a:schemeClr>
                </a:solidFill>
                <a:latin typeface="SassoonCRInfant" panose="00000400000000000000" pitchFamily="2" charset="0"/>
              </a:rPr>
              <a:t> (not letter names) in a specific order.</a:t>
            </a:r>
          </a:p>
          <a:p>
            <a:pPr>
              <a:buFont typeface="Arial" panose="020B0604020202020204" pitchFamily="34" charset="0"/>
              <a:buChar char="•"/>
            </a:pPr>
            <a:r>
              <a:rPr lang="en-GB">
                <a:solidFill>
                  <a:schemeClr val="accent1">
                    <a:lumMod val="60000"/>
                    <a:lumOff val="40000"/>
                  </a:schemeClr>
                </a:solidFill>
                <a:latin typeface="SassoonCRInfant" panose="00000400000000000000" pitchFamily="2" charset="0"/>
              </a:rPr>
              <a:t>They learn to </a:t>
            </a:r>
            <a:r>
              <a:rPr lang="en-GB" b="1">
                <a:solidFill>
                  <a:schemeClr val="accent1">
                    <a:lumMod val="60000"/>
                    <a:lumOff val="40000"/>
                  </a:schemeClr>
                </a:solidFill>
                <a:latin typeface="SassoonCRInfant" panose="00000400000000000000" pitchFamily="2" charset="0"/>
              </a:rPr>
              <a:t>blend</a:t>
            </a:r>
            <a:r>
              <a:rPr lang="en-GB">
                <a:solidFill>
                  <a:schemeClr val="accent1">
                    <a:lumMod val="60000"/>
                    <a:lumOff val="40000"/>
                  </a:schemeClr>
                </a:solidFill>
                <a:latin typeface="SassoonCRInfant" panose="00000400000000000000" pitchFamily="2" charset="0"/>
              </a:rPr>
              <a:t> sounds to read words (e.g., c-a-t = </a:t>
            </a:r>
            <a:r>
              <a:rPr lang="en-GB" i="1">
                <a:solidFill>
                  <a:schemeClr val="accent1">
                    <a:lumMod val="60000"/>
                    <a:lumOff val="40000"/>
                  </a:schemeClr>
                </a:solidFill>
                <a:latin typeface="SassoonCRInfant" panose="00000400000000000000" pitchFamily="2" charset="0"/>
              </a:rPr>
              <a:t>cat</a:t>
            </a:r>
            <a:r>
              <a:rPr lang="en-GB">
                <a:solidFill>
                  <a:schemeClr val="accent1">
                    <a:lumMod val="60000"/>
                    <a:lumOff val="40000"/>
                  </a:schemeClr>
                </a:solidFill>
                <a:latin typeface="SassoonCRInfant" panose="00000400000000000000" pitchFamily="2" charset="0"/>
              </a:rPr>
              <a:t>).</a:t>
            </a:r>
          </a:p>
          <a:p>
            <a:pPr>
              <a:buFont typeface="Arial" panose="020B0604020202020204" pitchFamily="34" charset="0"/>
              <a:buChar char="•"/>
            </a:pPr>
            <a:r>
              <a:rPr lang="en-GB">
                <a:solidFill>
                  <a:schemeClr val="accent1">
                    <a:lumMod val="60000"/>
                    <a:lumOff val="40000"/>
                  </a:schemeClr>
                </a:solidFill>
                <a:latin typeface="SassoonCRInfant" panose="00000400000000000000" pitchFamily="2" charset="0"/>
              </a:rPr>
              <a:t>They use </a:t>
            </a:r>
            <a:r>
              <a:rPr lang="en-GB" b="1">
                <a:solidFill>
                  <a:schemeClr val="accent1">
                    <a:lumMod val="60000"/>
                    <a:lumOff val="40000"/>
                  </a:schemeClr>
                </a:solidFill>
                <a:latin typeface="SassoonCRInfant" panose="00000400000000000000" pitchFamily="2" charset="0"/>
              </a:rPr>
              <a:t>segmenting</a:t>
            </a:r>
            <a:r>
              <a:rPr lang="en-GB">
                <a:solidFill>
                  <a:schemeClr val="accent1">
                    <a:lumMod val="60000"/>
                    <a:lumOff val="40000"/>
                  </a:schemeClr>
                </a:solidFill>
                <a:latin typeface="SassoonCRInfant" panose="00000400000000000000" pitchFamily="2" charset="0"/>
              </a:rPr>
              <a:t> to write words by sounding them out.</a:t>
            </a:r>
          </a:p>
          <a:p>
            <a:pPr>
              <a:buNone/>
            </a:pPr>
            <a:endParaRPr lang="en-GB" b="1">
              <a:solidFill>
                <a:schemeClr val="accent1">
                  <a:lumMod val="60000"/>
                  <a:lumOff val="40000"/>
                </a:schemeClr>
              </a:solidFill>
              <a:latin typeface="SassoonCRInfant" panose="00000400000000000000" pitchFamily="2" charset="0"/>
            </a:endParaRPr>
          </a:p>
          <a:p>
            <a:pPr>
              <a:buNone/>
            </a:pPr>
            <a:r>
              <a:rPr lang="en-GB" b="1">
                <a:solidFill>
                  <a:schemeClr val="accent1">
                    <a:lumMod val="60000"/>
                    <a:lumOff val="40000"/>
                  </a:schemeClr>
                </a:solidFill>
                <a:latin typeface="SassoonCRInfant" panose="00000400000000000000" pitchFamily="2" charset="0"/>
              </a:rPr>
              <a:t>How you can help at home:</a:t>
            </a:r>
          </a:p>
          <a:p>
            <a:pPr>
              <a:buFont typeface="Arial" panose="020B0604020202020204" pitchFamily="34" charset="0"/>
              <a:buChar char="•"/>
            </a:pPr>
            <a:r>
              <a:rPr lang="en-GB">
                <a:solidFill>
                  <a:schemeClr val="accent1">
                    <a:lumMod val="60000"/>
                    <a:lumOff val="40000"/>
                  </a:schemeClr>
                </a:solidFill>
                <a:latin typeface="SassoonCRInfant" panose="00000400000000000000" pitchFamily="2" charset="0"/>
              </a:rPr>
              <a:t>Practise the sounds sent home.</a:t>
            </a:r>
          </a:p>
          <a:p>
            <a:pPr>
              <a:buFont typeface="Arial" panose="020B0604020202020204" pitchFamily="34" charset="0"/>
              <a:buChar char="•"/>
            </a:pPr>
            <a:r>
              <a:rPr lang="en-GB">
                <a:solidFill>
                  <a:schemeClr val="accent1">
                    <a:lumMod val="60000"/>
                    <a:lumOff val="40000"/>
                  </a:schemeClr>
                </a:solidFill>
                <a:latin typeface="SassoonCRInfant" panose="00000400000000000000" pitchFamily="2" charset="0"/>
              </a:rPr>
              <a:t>Read with your child daily – even 5–10 minutes helps.</a:t>
            </a:r>
          </a:p>
          <a:p>
            <a:pPr>
              <a:buFont typeface="Arial" panose="020B0604020202020204" pitchFamily="34" charset="0"/>
              <a:buChar char="•"/>
            </a:pPr>
            <a:r>
              <a:rPr lang="en-GB">
                <a:solidFill>
                  <a:schemeClr val="accent1">
                    <a:lumMod val="60000"/>
                    <a:lumOff val="40000"/>
                  </a:schemeClr>
                </a:solidFill>
                <a:latin typeface="SassoonCRInfant" panose="00000400000000000000" pitchFamily="2" charset="0"/>
              </a:rPr>
              <a:t>Encourage sounding out and blending unfamiliar words.</a:t>
            </a:r>
          </a:p>
          <a:p>
            <a:endParaRPr lang="en-GB" dirty="0"/>
          </a:p>
        </p:txBody>
      </p:sp>
      <p:pic>
        <p:nvPicPr>
          <p:cNvPr id="4" name="Picture 3">
            <a:extLst>
              <a:ext uri="{FF2B5EF4-FFF2-40B4-BE49-F238E27FC236}">
                <a16:creationId xmlns:a16="http://schemas.microsoft.com/office/drawing/2014/main" id="{28E2078E-DD1F-EE79-2DCF-066B511BBE00}"/>
              </a:ext>
            </a:extLst>
          </p:cNvPr>
          <p:cNvPicPr>
            <a:picLocks noChangeAspect="1"/>
          </p:cNvPicPr>
          <p:nvPr/>
        </p:nvPicPr>
        <p:blipFill>
          <a:blip r:embed="rId2"/>
          <a:stretch>
            <a:fillRect/>
          </a:stretch>
        </p:blipFill>
        <p:spPr>
          <a:xfrm>
            <a:off x="1354207" y="417377"/>
            <a:ext cx="3467100" cy="1323975"/>
          </a:xfrm>
          <a:prstGeom prst="rect">
            <a:avLst/>
          </a:prstGeom>
        </p:spPr>
      </p:pic>
      <p:pic>
        <p:nvPicPr>
          <p:cNvPr id="5" name="Picture 4">
            <a:extLst>
              <a:ext uri="{FF2B5EF4-FFF2-40B4-BE49-F238E27FC236}">
                <a16:creationId xmlns:a16="http://schemas.microsoft.com/office/drawing/2014/main" id="{A6E255DA-EDC2-5E81-7256-86F8954A665B}"/>
              </a:ext>
            </a:extLst>
          </p:cNvPr>
          <p:cNvPicPr>
            <a:picLocks noChangeAspect="1"/>
          </p:cNvPicPr>
          <p:nvPr/>
        </p:nvPicPr>
        <p:blipFill>
          <a:blip r:embed="rId3"/>
          <a:stretch>
            <a:fillRect/>
          </a:stretch>
        </p:blipFill>
        <p:spPr>
          <a:xfrm>
            <a:off x="7460052" y="4151580"/>
            <a:ext cx="2171700" cy="2152650"/>
          </a:xfrm>
          <a:prstGeom prst="rect">
            <a:avLst/>
          </a:prstGeom>
        </p:spPr>
      </p:pic>
      <p:pic>
        <p:nvPicPr>
          <p:cNvPr id="6" name="Picture 5">
            <a:extLst>
              <a:ext uri="{FF2B5EF4-FFF2-40B4-BE49-F238E27FC236}">
                <a16:creationId xmlns:a16="http://schemas.microsoft.com/office/drawing/2014/main" id="{C51EC131-4A92-19D3-C688-03CB8C089897}"/>
              </a:ext>
            </a:extLst>
          </p:cNvPr>
          <p:cNvPicPr>
            <a:picLocks noChangeAspect="1"/>
          </p:cNvPicPr>
          <p:nvPr/>
        </p:nvPicPr>
        <p:blipFill>
          <a:blip r:embed="rId4"/>
          <a:stretch>
            <a:fillRect/>
          </a:stretch>
        </p:blipFill>
        <p:spPr>
          <a:xfrm>
            <a:off x="7460052" y="1897721"/>
            <a:ext cx="2171700" cy="1647825"/>
          </a:xfrm>
          <a:prstGeom prst="rect">
            <a:avLst/>
          </a:prstGeom>
        </p:spPr>
      </p:pic>
    </p:spTree>
    <p:extLst>
      <p:ext uri="{BB962C8B-B14F-4D97-AF65-F5344CB8AC3E}">
        <p14:creationId xmlns:p14="http://schemas.microsoft.com/office/powerpoint/2010/main" val="1323878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DC69-0554-8C92-1854-67CDF9F96117}"/>
              </a:ext>
            </a:extLst>
          </p:cNvPr>
          <p:cNvSpPr>
            <a:spLocks noGrp="1"/>
          </p:cNvSpPr>
          <p:nvPr>
            <p:ph type="title"/>
          </p:nvPr>
        </p:nvSpPr>
        <p:spPr>
          <a:xfrm>
            <a:off x="4159225" y="609600"/>
            <a:ext cx="5114776" cy="1320800"/>
          </a:xfrm>
        </p:spPr>
        <p:txBody>
          <a:bodyPr>
            <a:normAutofit/>
          </a:bodyPr>
          <a:lstStyle/>
          <a:p>
            <a:r>
              <a:rPr lang="en-GB" b="1" u="sng" dirty="0">
                <a:latin typeface="SassoonCRInfant" panose="00000400000000000000" pitchFamily="2" charset="0"/>
              </a:rPr>
              <a:t>A Day In Owls Class</a:t>
            </a:r>
          </a:p>
        </p:txBody>
      </p:sp>
      <p:pic>
        <p:nvPicPr>
          <p:cNvPr id="5" name="Picture 4" descr="A child and child sitting at a table&#10;&#10;AI-generated content may be incorrect.">
            <a:extLst>
              <a:ext uri="{FF2B5EF4-FFF2-40B4-BE49-F238E27FC236}">
                <a16:creationId xmlns:a16="http://schemas.microsoft.com/office/drawing/2014/main" id="{75DC6978-D8E9-4A53-BDD0-29E818F22871}"/>
              </a:ext>
            </a:extLst>
          </p:cNvPr>
          <p:cNvPicPr>
            <a:picLocks noChangeAspect="1"/>
          </p:cNvPicPr>
          <p:nvPr/>
        </p:nvPicPr>
        <p:blipFill>
          <a:blip r:embed="rId2">
            <a:duotone>
              <a:schemeClr val="accent1">
                <a:shade val="45000"/>
                <a:satMod val="135000"/>
              </a:schemeClr>
              <a:prstClr val="white"/>
            </a:duotone>
            <a:alphaModFix/>
            <a:extLst>
              <a:ext uri="{28A0092B-C50C-407E-A947-70E740481C1C}">
                <a14:useLocalDpi xmlns:a14="http://schemas.microsoft.com/office/drawing/2010/main" val="0"/>
              </a:ext>
            </a:extLst>
          </a:blip>
          <a:srcRect r="4" b="13481"/>
          <a:stretch>
            <a:fillRect/>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9" name="Picture 8" descr="A child painting on a board&#10;&#10;AI-generated content may be incorrect.">
            <a:extLst>
              <a:ext uri="{FF2B5EF4-FFF2-40B4-BE49-F238E27FC236}">
                <a16:creationId xmlns:a16="http://schemas.microsoft.com/office/drawing/2014/main" id="{DACC2658-8E8A-5398-EBDB-8711F7DA785F}"/>
              </a:ext>
            </a:extLst>
          </p:cNvPr>
          <p:cNvPicPr>
            <a:picLocks noChangeAspect="1"/>
          </p:cNvPicPr>
          <p:nvPr/>
        </p:nvPicPr>
        <p:blipFill>
          <a:blip r:embed="rId3">
            <a:duotone>
              <a:schemeClr val="accent1">
                <a:shade val="45000"/>
                <a:satMod val="135000"/>
              </a:schemeClr>
              <a:prstClr val="white"/>
            </a:duotone>
            <a:alphaModFix/>
            <a:extLst>
              <a:ext uri="{28A0092B-C50C-407E-A947-70E740481C1C}">
                <a14:useLocalDpi xmlns:a14="http://schemas.microsoft.com/office/drawing/2010/main" val="0"/>
              </a:ext>
            </a:extLst>
          </a:blip>
          <a:srcRect t="13765" r="-1" b="-1"/>
          <a:stretch>
            <a:fillRect/>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7" name="Picture 6" descr="A group of children sitting at a table drawing&#10;&#10;AI-generated content may be incorrect.">
            <a:extLst>
              <a:ext uri="{FF2B5EF4-FFF2-40B4-BE49-F238E27FC236}">
                <a16:creationId xmlns:a16="http://schemas.microsoft.com/office/drawing/2014/main" id="{0D78EF7E-B947-956C-7794-840A952DD651}"/>
              </a:ext>
            </a:extLst>
          </p:cNvPr>
          <p:cNvPicPr>
            <a:picLocks noChangeAspect="1"/>
          </p:cNvPicPr>
          <p:nvPr/>
        </p:nvPicPr>
        <p:blipFill>
          <a:blip r:embed="rId4">
            <a:duotone>
              <a:schemeClr val="accent1">
                <a:shade val="45000"/>
                <a:satMod val="135000"/>
              </a:schemeClr>
              <a:prstClr val="white"/>
            </a:duotone>
            <a:alphaModFix/>
            <a:extLst>
              <a:ext uri="{28A0092B-C50C-407E-A947-70E740481C1C}">
                <a14:useLocalDpi xmlns:a14="http://schemas.microsoft.com/office/drawing/2010/main" val="0"/>
              </a:ext>
            </a:extLst>
          </a:blip>
          <a:srcRect t="3273" r="1" b="5641"/>
          <a:stretch>
            <a:fillRect/>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13" name="Isosceles Triangle 30">
            <a:extLst>
              <a:ext uri="{FF2B5EF4-FFF2-40B4-BE49-F238E27FC236}">
                <a16:creationId xmlns:a16="http://schemas.microsoft.com/office/drawing/2014/main" id="{1B68AAA4-C496-4A05-8E00-F2B63FBD5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5" name="Straight Connector 14">
            <a:extLst>
              <a:ext uri="{FF2B5EF4-FFF2-40B4-BE49-F238E27FC236}">
                <a16:creationId xmlns:a16="http://schemas.microsoft.com/office/drawing/2014/main" id="{B46AF217-A96A-41AE-88E0-A7904EB7C8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D5CB895-AB28-499D-956A-7D0CCDE93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Isosceles Triangle 30">
            <a:extLst>
              <a:ext uri="{FF2B5EF4-FFF2-40B4-BE49-F238E27FC236}">
                <a16:creationId xmlns:a16="http://schemas.microsoft.com/office/drawing/2014/main" id="{EE9AF2BF-E8D4-403A-8B3D-A398F4A21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306"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4398ADE3-5B18-47A7-FF91-97094D3AA881}"/>
              </a:ext>
            </a:extLst>
          </p:cNvPr>
          <p:cNvSpPr>
            <a:spLocks noGrp="1"/>
          </p:cNvSpPr>
          <p:nvPr>
            <p:ph idx="1"/>
          </p:nvPr>
        </p:nvSpPr>
        <p:spPr>
          <a:xfrm>
            <a:off x="4159225" y="1388855"/>
            <a:ext cx="5114776" cy="4652508"/>
          </a:xfrm>
        </p:spPr>
        <p:txBody>
          <a:bodyPr>
            <a:normAutofit/>
          </a:bodyPr>
          <a:lstStyle/>
          <a:p>
            <a:pPr>
              <a:lnSpc>
                <a:spcPct val="90000"/>
              </a:lnSpc>
            </a:pPr>
            <a:r>
              <a:rPr lang="en-GB" sz="1600" dirty="0">
                <a:solidFill>
                  <a:schemeClr val="accent1">
                    <a:lumMod val="60000"/>
                    <a:lumOff val="40000"/>
                  </a:schemeClr>
                </a:solidFill>
                <a:latin typeface="SassoonCRInfant" panose="00000400000000000000" pitchFamily="2" charset="0"/>
              </a:rPr>
              <a:t>Morning activities and registration</a:t>
            </a:r>
          </a:p>
          <a:p>
            <a:pPr>
              <a:lnSpc>
                <a:spcPct val="90000"/>
              </a:lnSpc>
            </a:pPr>
            <a:r>
              <a:rPr lang="en-GB" sz="1600" dirty="0">
                <a:solidFill>
                  <a:schemeClr val="accent1">
                    <a:lumMod val="60000"/>
                    <a:lumOff val="40000"/>
                  </a:schemeClr>
                </a:solidFill>
                <a:latin typeface="SassoonCRInfant" panose="00000400000000000000" pitchFamily="2" charset="0"/>
              </a:rPr>
              <a:t>Phonics</a:t>
            </a:r>
          </a:p>
          <a:p>
            <a:pPr>
              <a:lnSpc>
                <a:spcPct val="90000"/>
              </a:lnSpc>
            </a:pPr>
            <a:r>
              <a:rPr lang="en-GB" sz="1600" dirty="0">
                <a:solidFill>
                  <a:schemeClr val="accent1">
                    <a:lumMod val="60000"/>
                    <a:lumOff val="40000"/>
                  </a:schemeClr>
                </a:solidFill>
                <a:latin typeface="SassoonCRInfant" panose="00000400000000000000" pitchFamily="2" charset="0"/>
              </a:rPr>
              <a:t>Busy Learning</a:t>
            </a:r>
          </a:p>
          <a:p>
            <a:pPr>
              <a:lnSpc>
                <a:spcPct val="90000"/>
              </a:lnSpc>
            </a:pPr>
            <a:r>
              <a:rPr lang="en-GB" sz="1600" dirty="0">
                <a:solidFill>
                  <a:schemeClr val="accent1">
                    <a:lumMod val="60000"/>
                    <a:lumOff val="40000"/>
                  </a:schemeClr>
                </a:solidFill>
                <a:latin typeface="SassoonCRInfant" panose="00000400000000000000" pitchFamily="2" charset="0"/>
              </a:rPr>
              <a:t>Literacy – story time</a:t>
            </a:r>
          </a:p>
          <a:p>
            <a:pPr>
              <a:lnSpc>
                <a:spcPct val="90000"/>
              </a:lnSpc>
            </a:pPr>
            <a:r>
              <a:rPr lang="en-GB" sz="1600" dirty="0">
                <a:solidFill>
                  <a:schemeClr val="accent1">
                    <a:lumMod val="60000"/>
                    <a:lumOff val="40000"/>
                  </a:schemeClr>
                </a:solidFill>
                <a:latin typeface="SassoonCRInfant" panose="00000400000000000000" pitchFamily="2" charset="0"/>
              </a:rPr>
              <a:t>Snack time</a:t>
            </a:r>
          </a:p>
          <a:p>
            <a:pPr>
              <a:lnSpc>
                <a:spcPct val="90000"/>
              </a:lnSpc>
            </a:pPr>
            <a:r>
              <a:rPr lang="en-GB" sz="1600" dirty="0">
                <a:solidFill>
                  <a:schemeClr val="accent1">
                    <a:lumMod val="60000"/>
                    <a:lumOff val="40000"/>
                  </a:schemeClr>
                </a:solidFill>
                <a:latin typeface="SassoonCRInfant" panose="00000400000000000000" pitchFamily="2" charset="0"/>
              </a:rPr>
              <a:t>Maths</a:t>
            </a:r>
          </a:p>
          <a:p>
            <a:pPr>
              <a:lnSpc>
                <a:spcPct val="90000"/>
              </a:lnSpc>
            </a:pPr>
            <a:r>
              <a:rPr lang="en-GB" sz="1600" dirty="0">
                <a:solidFill>
                  <a:schemeClr val="accent1">
                    <a:lumMod val="60000"/>
                    <a:lumOff val="40000"/>
                  </a:schemeClr>
                </a:solidFill>
                <a:latin typeface="SassoonCRInfant" panose="00000400000000000000" pitchFamily="2" charset="0"/>
              </a:rPr>
              <a:t>Story / Rhyme time</a:t>
            </a:r>
          </a:p>
          <a:p>
            <a:pPr>
              <a:lnSpc>
                <a:spcPct val="90000"/>
              </a:lnSpc>
            </a:pPr>
            <a:r>
              <a:rPr lang="en-GB" sz="1600" dirty="0">
                <a:solidFill>
                  <a:schemeClr val="accent1">
                    <a:lumMod val="60000"/>
                    <a:lumOff val="40000"/>
                  </a:schemeClr>
                </a:solidFill>
                <a:latin typeface="SassoonCRInfant" panose="00000400000000000000" pitchFamily="2" charset="0"/>
              </a:rPr>
              <a:t>Busy Learning</a:t>
            </a:r>
          </a:p>
          <a:p>
            <a:pPr>
              <a:lnSpc>
                <a:spcPct val="90000"/>
              </a:lnSpc>
            </a:pPr>
            <a:r>
              <a:rPr lang="en-GB" sz="1600" dirty="0">
                <a:solidFill>
                  <a:schemeClr val="accent1">
                    <a:lumMod val="60000"/>
                    <a:lumOff val="40000"/>
                  </a:schemeClr>
                </a:solidFill>
                <a:latin typeface="SassoonCRInfant" panose="00000400000000000000" pitchFamily="2" charset="0"/>
              </a:rPr>
              <a:t>Lunch</a:t>
            </a:r>
          </a:p>
          <a:p>
            <a:pPr>
              <a:lnSpc>
                <a:spcPct val="90000"/>
              </a:lnSpc>
            </a:pPr>
            <a:r>
              <a:rPr lang="en-GB" sz="1600" dirty="0">
                <a:solidFill>
                  <a:schemeClr val="accent1">
                    <a:lumMod val="60000"/>
                    <a:lumOff val="40000"/>
                  </a:schemeClr>
                </a:solidFill>
                <a:latin typeface="SassoonCRInfant" panose="00000400000000000000" pitchFamily="2" charset="0"/>
              </a:rPr>
              <a:t>Carpet time – music / topic/ PSHE</a:t>
            </a:r>
          </a:p>
          <a:p>
            <a:pPr>
              <a:lnSpc>
                <a:spcPct val="90000"/>
              </a:lnSpc>
            </a:pPr>
            <a:r>
              <a:rPr lang="en-GB" sz="1600" dirty="0">
                <a:solidFill>
                  <a:schemeClr val="accent1">
                    <a:lumMod val="60000"/>
                    <a:lumOff val="40000"/>
                  </a:schemeClr>
                </a:solidFill>
                <a:latin typeface="SassoonCRInfant" panose="00000400000000000000" pitchFamily="2" charset="0"/>
              </a:rPr>
              <a:t>Busy Learning</a:t>
            </a:r>
          </a:p>
          <a:p>
            <a:pPr>
              <a:lnSpc>
                <a:spcPct val="90000"/>
              </a:lnSpc>
            </a:pPr>
            <a:r>
              <a:rPr lang="en-GB" sz="1600" dirty="0">
                <a:solidFill>
                  <a:schemeClr val="accent1">
                    <a:lumMod val="60000"/>
                    <a:lumOff val="40000"/>
                  </a:schemeClr>
                </a:solidFill>
                <a:latin typeface="SassoonCRInfant" panose="00000400000000000000" pitchFamily="2" charset="0"/>
              </a:rPr>
              <a:t>Story / Rhyme time</a:t>
            </a:r>
          </a:p>
          <a:p>
            <a:pPr>
              <a:lnSpc>
                <a:spcPct val="90000"/>
              </a:lnSpc>
            </a:pPr>
            <a:r>
              <a:rPr lang="en-GB" sz="1600" dirty="0">
                <a:solidFill>
                  <a:schemeClr val="accent1">
                    <a:lumMod val="60000"/>
                    <a:lumOff val="40000"/>
                  </a:schemeClr>
                </a:solidFill>
                <a:latin typeface="SassoonCRInfant" panose="00000400000000000000" pitchFamily="2" charset="0"/>
              </a:rPr>
              <a:t>Home time</a:t>
            </a:r>
          </a:p>
          <a:p>
            <a:pPr>
              <a:lnSpc>
                <a:spcPct val="90000"/>
              </a:lnSpc>
            </a:pPr>
            <a:endParaRPr lang="en-GB" sz="1100" dirty="0"/>
          </a:p>
          <a:p>
            <a:pPr>
              <a:lnSpc>
                <a:spcPct val="90000"/>
              </a:lnSpc>
            </a:pPr>
            <a:endParaRPr lang="en-GB" sz="1100" dirty="0"/>
          </a:p>
        </p:txBody>
      </p:sp>
    </p:spTree>
    <p:extLst>
      <p:ext uri="{BB962C8B-B14F-4D97-AF65-F5344CB8AC3E}">
        <p14:creationId xmlns:p14="http://schemas.microsoft.com/office/powerpoint/2010/main" val="369035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AE9B2886-2FDA-4EA9-89C8-9B4648788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 name="Straight Connector 20">
              <a:extLst>
                <a:ext uri="{FF2B5EF4-FFF2-40B4-BE49-F238E27FC236}">
                  <a16:creationId xmlns:a16="http://schemas.microsoft.com/office/drawing/2014/main" id="{1E3F8839-DAC6-4140-B24C-328BCA9006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B263EBC-C9FF-40B1-8F64-06299643F7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40286686-45BB-4B49-BD3B-376AE77AF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5">
              <a:extLst>
                <a:ext uri="{FF2B5EF4-FFF2-40B4-BE49-F238E27FC236}">
                  <a16:creationId xmlns:a16="http://schemas.microsoft.com/office/drawing/2014/main" id="{A970AA42-CFEA-4436-ACBD-3E9C1A361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Isosceles Triangle 60">
              <a:extLst>
                <a:ext uri="{FF2B5EF4-FFF2-40B4-BE49-F238E27FC236}">
                  <a16:creationId xmlns:a16="http://schemas.microsoft.com/office/drawing/2014/main" id="{E8C28C7D-D284-4C3D-9506-B012E9C5D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7">
              <a:extLst>
                <a:ext uri="{FF2B5EF4-FFF2-40B4-BE49-F238E27FC236}">
                  <a16:creationId xmlns:a16="http://schemas.microsoft.com/office/drawing/2014/main" id="{08480301-4B65-4356-AC7F-D0CCABAD6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Rectangle 28">
              <a:extLst>
                <a:ext uri="{FF2B5EF4-FFF2-40B4-BE49-F238E27FC236}">
                  <a16:creationId xmlns:a16="http://schemas.microsoft.com/office/drawing/2014/main" id="{BF633798-D514-44E0-9F9E-8BD9D2306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9">
              <a:extLst>
                <a:ext uri="{FF2B5EF4-FFF2-40B4-BE49-F238E27FC236}">
                  <a16:creationId xmlns:a16="http://schemas.microsoft.com/office/drawing/2014/main" id="{4547FD59-A3FA-47C7-8DBE-233D73F85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7BD4CD7A-D510-4441-8D44-1F10B0B64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83BC5DB7-2844-4A3E-A2FD-107D00953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440270B4-647F-F055-E72E-BB9CA3E1560C}"/>
              </a:ext>
            </a:extLst>
          </p:cNvPr>
          <p:cNvSpPr>
            <a:spLocks noGrp="1"/>
          </p:cNvSpPr>
          <p:nvPr>
            <p:ph type="title"/>
          </p:nvPr>
        </p:nvSpPr>
        <p:spPr>
          <a:xfrm>
            <a:off x="6343484" y="609600"/>
            <a:ext cx="2930518" cy="1320800"/>
          </a:xfrm>
        </p:spPr>
        <p:txBody>
          <a:bodyPr vert="horz" lIns="91440" tIns="45720" rIns="91440" bIns="45720" rtlCol="0" anchor="ctr">
            <a:normAutofit/>
          </a:bodyPr>
          <a:lstStyle/>
          <a:p>
            <a:r>
              <a:rPr lang="en-US"/>
              <a:t>Key Information:</a:t>
            </a:r>
          </a:p>
        </p:txBody>
      </p:sp>
      <p:pic>
        <p:nvPicPr>
          <p:cNvPr id="5" name="Picture 4" descr="A child smiling at a table with plates of food&#10;&#10;AI-generated content may be incorrect.">
            <a:extLst>
              <a:ext uri="{FF2B5EF4-FFF2-40B4-BE49-F238E27FC236}">
                <a16:creationId xmlns:a16="http://schemas.microsoft.com/office/drawing/2014/main" id="{8921BCA3-C798-5DA9-BA32-06F628A3A688}"/>
              </a:ext>
            </a:extLst>
          </p:cNvPr>
          <p:cNvPicPr>
            <a:picLocks noChangeAspect="1"/>
          </p:cNvPicPr>
          <p:nvPr/>
        </p:nvPicPr>
        <p:blipFill>
          <a:blip r:embed="rId2">
            <a:extLst>
              <a:ext uri="{28A0092B-C50C-407E-A947-70E740481C1C}">
                <a14:useLocalDpi xmlns:a14="http://schemas.microsoft.com/office/drawing/2010/main" val="0"/>
              </a:ext>
            </a:extLst>
          </a:blip>
          <a:srcRect l="21918" t="983" r="22044" b="-983"/>
          <a:stretch/>
        </p:blipFill>
        <p:spPr>
          <a:xfrm>
            <a:off x="1200281" y="609600"/>
            <a:ext cx="1550384" cy="2075000"/>
          </a:xfrm>
          <a:prstGeom prst="rect">
            <a:avLst/>
          </a:prstGeom>
        </p:spPr>
      </p:pic>
      <p:pic>
        <p:nvPicPr>
          <p:cNvPr id="15" name="Picture 14" descr="A child playing with a green object&#10;&#10;AI-generated content may be incorrect.">
            <a:extLst>
              <a:ext uri="{FF2B5EF4-FFF2-40B4-BE49-F238E27FC236}">
                <a16:creationId xmlns:a16="http://schemas.microsoft.com/office/drawing/2014/main" id="{007E8DC3-6997-D195-18DD-5398312ADD21}"/>
              </a:ext>
            </a:extLst>
          </p:cNvPr>
          <p:cNvPicPr>
            <a:picLocks noChangeAspect="1"/>
          </p:cNvPicPr>
          <p:nvPr/>
        </p:nvPicPr>
        <p:blipFill>
          <a:blip r:embed="rId3">
            <a:extLst>
              <a:ext uri="{28A0092B-C50C-407E-A947-70E740481C1C}">
                <a14:useLocalDpi xmlns:a14="http://schemas.microsoft.com/office/drawing/2010/main" val="0"/>
              </a:ext>
            </a:extLst>
          </a:blip>
          <a:srcRect l="33615" t="39657" r="28089" b="12041"/>
          <a:stretch/>
        </p:blipFill>
        <p:spPr>
          <a:xfrm rot="16200000">
            <a:off x="3762854" y="868975"/>
            <a:ext cx="2074999" cy="1556249"/>
          </a:xfrm>
          <a:prstGeom prst="rect">
            <a:avLst/>
          </a:prstGeom>
        </p:spPr>
      </p:pic>
      <p:sp>
        <p:nvSpPr>
          <p:cNvPr id="3" name="TextBox 2">
            <a:extLst>
              <a:ext uri="{FF2B5EF4-FFF2-40B4-BE49-F238E27FC236}">
                <a16:creationId xmlns:a16="http://schemas.microsoft.com/office/drawing/2014/main" id="{CD9C4799-F965-E019-3551-10EE20E548AF}"/>
              </a:ext>
            </a:extLst>
          </p:cNvPr>
          <p:cNvSpPr txBox="1"/>
          <p:nvPr/>
        </p:nvSpPr>
        <p:spPr>
          <a:xfrm>
            <a:off x="5847420" y="1930400"/>
            <a:ext cx="4025008" cy="4507630"/>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Our day starts at 8.40am and ends at 3.15pm</a:t>
            </a:r>
          </a:p>
          <a:p>
            <a:pPr marL="285750"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Children need a PE kit, water bottle, coat, sun hat and, waterproofs and wellies</a:t>
            </a:r>
          </a:p>
          <a:p>
            <a:pPr marL="285750"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We will give each child a book bag during transition</a:t>
            </a:r>
          </a:p>
          <a:p>
            <a:pPr marL="285750"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Please name everything</a:t>
            </a:r>
          </a:p>
          <a:p>
            <a:pPr marL="285750"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All EYFS and KS1 children have free school meals and a fruit snack</a:t>
            </a:r>
          </a:p>
          <a:p>
            <a:pPr marL="285750"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Our lunch is cooked fresh by Aspens each day and needs to be ordered</a:t>
            </a:r>
          </a:p>
          <a:p>
            <a:pPr marL="285750" indent="-285750">
              <a:lnSpc>
                <a:spcPct val="90000"/>
              </a:lnSpc>
              <a:spcBef>
                <a:spcPts val="1000"/>
              </a:spcBef>
              <a:buClr>
                <a:schemeClr val="accent1"/>
              </a:buClr>
              <a:buSzPct val="80000"/>
              <a:buFont typeface="Wingdings 3" charset="2"/>
              <a:buChar char=""/>
            </a:pPr>
            <a:r>
              <a:rPr lang="en-US" sz="1600" dirty="0" err="1">
                <a:solidFill>
                  <a:schemeClr val="accent1">
                    <a:lumMod val="60000"/>
                    <a:lumOff val="40000"/>
                  </a:schemeClr>
                </a:solidFill>
                <a:latin typeface="SassoonCRInfant" panose="00000400000000000000" pitchFamily="2" charset="0"/>
              </a:rPr>
              <a:t>ParentPay</a:t>
            </a:r>
            <a:r>
              <a:rPr lang="en-US" sz="1600" dirty="0">
                <a:solidFill>
                  <a:schemeClr val="accent1">
                    <a:lumMod val="60000"/>
                    <a:lumOff val="40000"/>
                  </a:schemeClr>
                </a:solidFill>
                <a:latin typeface="SassoonCRInfant" panose="00000400000000000000" pitchFamily="2" charset="0"/>
              </a:rPr>
              <a:t> is our form of payment for trips, uniform, Kids Club etc.</a:t>
            </a:r>
          </a:p>
          <a:p>
            <a:pPr marL="285750" indent="-285750">
              <a:lnSpc>
                <a:spcPct val="90000"/>
              </a:lnSpc>
              <a:spcBef>
                <a:spcPts val="1000"/>
              </a:spcBef>
              <a:buClr>
                <a:schemeClr val="accent1"/>
              </a:buClr>
              <a:buSzPct val="80000"/>
              <a:buFont typeface="Wingdings 3" charset="2"/>
              <a:buChar char=""/>
            </a:pPr>
            <a:r>
              <a:rPr lang="en-US" sz="1600" dirty="0">
                <a:solidFill>
                  <a:schemeClr val="accent1">
                    <a:lumMod val="60000"/>
                    <a:lumOff val="40000"/>
                  </a:schemeClr>
                </a:solidFill>
                <a:latin typeface="SassoonCRInfant" panose="00000400000000000000" pitchFamily="2" charset="0"/>
              </a:rPr>
              <a:t>Cubert Kids Club is our wrap around care available from 7.45am– 5.45pm</a:t>
            </a:r>
          </a:p>
          <a:p>
            <a:pPr>
              <a:lnSpc>
                <a:spcPct val="90000"/>
              </a:lnSpc>
              <a:spcBef>
                <a:spcPts val="1000"/>
              </a:spcBef>
              <a:buClr>
                <a:schemeClr val="accent1"/>
              </a:buClr>
              <a:buSzPct val="80000"/>
              <a:buFont typeface="Wingdings 3" charset="2"/>
              <a:buChar char=""/>
            </a:pPr>
            <a:endParaRPr lang="en-US" sz="1600" dirty="0">
              <a:solidFill>
                <a:schemeClr val="accent1">
                  <a:lumMod val="60000"/>
                  <a:lumOff val="40000"/>
                </a:schemeClr>
              </a:solidFill>
            </a:endParaRPr>
          </a:p>
          <a:p>
            <a:pPr>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p:txBody>
      </p:sp>
      <p:pic>
        <p:nvPicPr>
          <p:cNvPr id="7" name="Picture 6" descr="A child and child standing next to each other&#10;&#10;AI-generated content may be incorrect.">
            <a:extLst>
              <a:ext uri="{FF2B5EF4-FFF2-40B4-BE49-F238E27FC236}">
                <a16:creationId xmlns:a16="http://schemas.microsoft.com/office/drawing/2014/main" id="{5DF3CB58-132B-5C80-CC9A-D501D1432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13" y="2910558"/>
            <a:ext cx="4174404" cy="3130803"/>
          </a:xfrm>
          <a:prstGeom prst="rect">
            <a:avLst/>
          </a:prstGeom>
        </p:spPr>
      </p:pic>
    </p:spTree>
    <p:extLst>
      <p:ext uri="{BB962C8B-B14F-4D97-AF65-F5344CB8AC3E}">
        <p14:creationId xmlns:p14="http://schemas.microsoft.com/office/powerpoint/2010/main" val="88237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FF740D6F-B66B-424D-9A12-B4627E765535}"/>
              </a:ext>
            </a:extLst>
          </p:cNvPr>
          <p:cNvSpPr>
            <a:spLocks noGrp="1"/>
          </p:cNvSpPr>
          <p:nvPr>
            <p:ph type="title"/>
          </p:nvPr>
        </p:nvSpPr>
        <p:spPr>
          <a:xfrm>
            <a:off x="676746" y="609600"/>
            <a:ext cx="3729076" cy="1320800"/>
          </a:xfrm>
        </p:spPr>
        <p:txBody>
          <a:bodyPr vert="horz" lIns="91440" tIns="45720" rIns="91440" bIns="45720" rtlCol="0" anchor="ctr">
            <a:normAutofit/>
          </a:bodyPr>
          <a:lstStyle/>
          <a:p>
            <a:r>
              <a:rPr lang="en-US" dirty="0"/>
              <a:t>School uniform</a:t>
            </a:r>
            <a:br>
              <a:rPr lang="en-US" dirty="0"/>
            </a:br>
            <a:endParaRPr lang="en-US" dirty="0"/>
          </a:p>
        </p:txBody>
      </p:sp>
      <p:sp>
        <p:nvSpPr>
          <p:cNvPr id="3" name="TextBox 2">
            <a:extLst>
              <a:ext uri="{FF2B5EF4-FFF2-40B4-BE49-F238E27FC236}">
                <a16:creationId xmlns:a16="http://schemas.microsoft.com/office/drawing/2014/main" id="{AE35C6BF-3F6D-E6DB-8DAF-F742D91C125C}"/>
              </a:ext>
            </a:extLst>
          </p:cNvPr>
          <p:cNvSpPr txBox="1"/>
          <p:nvPr/>
        </p:nvSpPr>
        <p:spPr>
          <a:xfrm>
            <a:off x="685167" y="2160589"/>
            <a:ext cx="3720916" cy="356073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School uniform information is available on the school website. www.cubert.org.uk</a:t>
            </a:r>
          </a:p>
          <a:p>
            <a:pPr>
              <a:spcBef>
                <a:spcPts val="1000"/>
              </a:spcBef>
              <a:buClr>
                <a:schemeClr val="accent1"/>
              </a:buClr>
              <a:buSzPct val="80000"/>
              <a:buFont typeface="Wingdings 3" charset="2"/>
              <a:buChar char=""/>
            </a:pPr>
            <a:r>
              <a:rPr lang="en-US" dirty="0">
                <a:solidFill>
                  <a:schemeClr val="accent1">
                    <a:lumMod val="60000"/>
                    <a:lumOff val="40000"/>
                  </a:schemeClr>
                </a:solidFill>
                <a:latin typeface="SassoonCRInfant" panose="00000400000000000000" pitchFamily="2" charset="0"/>
              </a:rPr>
              <a:t>School jumpers and cardigans can be ordered through </a:t>
            </a:r>
            <a:r>
              <a:rPr lang="en-US" dirty="0" err="1">
                <a:solidFill>
                  <a:schemeClr val="accent1">
                    <a:lumMod val="60000"/>
                    <a:lumOff val="40000"/>
                  </a:schemeClr>
                </a:solidFill>
                <a:latin typeface="SassoonCRInfant" panose="00000400000000000000" pitchFamily="2" charset="0"/>
              </a:rPr>
              <a:t>ParentPay</a:t>
            </a:r>
            <a:r>
              <a:rPr lang="en-US" dirty="0">
                <a:solidFill>
                  <a:schemeClr val="accent1">
                    <a:lumMod val="60000"/>
                    <a:lumOff val="40000"/>
                  </a:schemeClr>
                </a:solidFill>
                <a:latin typeface="SassoonCRInfant" panose="00000400000000000000" pitchFamily="2" charset="0"/>
              </a:rPr>
              <a:t>. Everything else can be purchased from children's clothing stores and supermarkets.</a:t>
            </a:r>
          </a:p>
          <a:p>
            <a:pPr>
              <a:spcBef>
                <a:spcPts val="1000"/>
              </a:spcBef>
              <a:buClr>
                <a:schemeClr val="accent1"/>
              </a:buClr>
              <a:buSzPct val="80000"/>
              <a:buFont typeface="Wingdings 3" charset="2"/>
              <a:buChar char=""/>
            </a:pPr>
            <a:r>
              <a:rPr lang="en-US" sz="2000" dirty="0">
                <a:solidFill>
                  <a:schemeClr val="accent1">
                    <a:lumMod val="60000"/>
                    <a:lumOff val="40000"/>
                  </a:schemeClr>
                </a:solidFill>
                <a:latin typeface="SassoonCRInfant" panose="00000400000000000000" pitchFamily="2" charset="0"/>
              </a:rPr>
              <a:t>Our PTFA also sell preloved uniform.</a:t>
            </a:r>
          </a:p>
          <a:p>
            <a:pPr>
              <a:spcBef>
                <a:spcPts val="1000"/>
              </a:spcBef>
              <a:buClr>
                <a:schemeClr val="accent1"/>
              </a:buClr>
              <a:buSzPct val="80000"/>
              <a:buFont typeface="Wingdings 3" charset="2"/>
              <a:buChar char=""/>
            </a:pPr>
            <a:endParaRPr lang="en-US" dirty="0">
              <a:solidFill>
                <a:schemeClr val="tx1">
                  <a:lumMod val="75000"/>
                  <a:lumOff val="25000"/>
                </a:schemeClr>
              </a:solidFill>
            </a:endParaRPr>
          </a:p>
          <a:p>
            <a:pPr>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pic>
        <p:nvPicPr>
          <p:cNvPr id="4" name="Picture 3" descr="A list of school uniforms&#10;&#10;Description automatically generated">
            <a:extLst>
              <a:ext uri="{FF2B5EF4-FFF2-40B4-BE49-F238E27FC236}">
                <a16:creationId xmlns:a16="http://schemas.microsoft.com/office/drawing/2014/main" id="{140D8B3A-2A9C-62F9-ADF7-6AB1B80BB2C1}"/>
              </a:ext>
            </a:extLst>
          </p:cNvPr>
          <p:cNvPicPr>
            <a:picLocks noChangeAspect="1"/>
          </p:cNvPicPr>
          <p:nvPr/>
        </p:nvPicPr>
        <p:blipFill>
          <a:blip r:embed="rId2"/>
          <a:stretch>
            <a:fillRect/>
          </a:stretch>
        </p:blipFill>
        <p:spPr>
          <a:xfrm>
            <a:off x="4709809" y="632145"/>
            <a:ext cx="4491198" cy="5089178"/>
          </a:xfrm>
          <a:prstGeom prst="rect">
            <a:avLst/>
          </a:prstGeom>
        </p:spPr>
      </p:pic>
      <p:pic>
        <p:nvPicPr>
          <p:cNvPr id="5" name="Picture 4" descr="A logo with a bird in the air&#10;&#10;Description automatically generated">
            <a:extLst>
              <a:ext uri="{FF2B5EF4-FFF2-40B4-BE49-F238E27FC236}">
                <a16:creationId xmlns:a16="http://schemas.microsoft.com/office/drawing/2014/main" id="{A106D621-64EC-3451-B6A6-A15467479EB2}"/>
              </a:ext>
            </a:extLst>
          </p:cNvPr>
          <p:cNvPicPr>
            <a:picLocks noChangeAspect="1"/>
          </p:cNvPicPr>
          <p:nvPr/>
        </p:nvPicPr>
        <p:blipFill>
          <a:blip r:embed="rId3"/>
          <a:stretch>
            <a:fillRect/>
          </a:stretch>
        </p:blipFill>
        <p:spPr>
          <a:xfrm>
            <a:off x="10643687" y="5275346"/>
            <a:ext cx="1552575" cy="1581150"/>
          </a:xfrm>
          <a:prstGeom prst="rect">
            <a:avLst/>
          </a:prstGeom>
        </p:spPr>
      </p:pic>
      <p:pic>
        <p:nvPicPr>
          <p:cNvPr id="6" name="Picture 5">
            <a:extLst>
              <a:ext uri="{FF2B5EF4-FFF2-40B4-BE49-F238E27FC236}">
                <a16:creationId xmlns:a16="http://schemas.microsoft.com/office/drawing/2014/main" id="{E86D4A66-878D-A541-A58B-E33480BB1F3B}"/>
              </a:ext>
            </a:extLst>
          </p:cNvPr>
          <p:cNvPicPr>
            <a:picLocks noChangeAspect="1"/>
          </p:cNvPicPr>
          <p:nvPr/>
        </p:nvPicPr>
        <p:blipFill>
          <a:blip r:embed="rId4"/>
          <a:stretch>
            <a:fillRect/>
          </a:stretch>
        </p:blipFill>
        <p:spPr>
          <a:xfrm>
            <a:off x="9241276" y="98463"/>
            <a:ext cx="2731245" cy="2395936"/>
          </a:xfrm>
          <a:prstGeom prst="rect">
            <a:avLst/>
          </a:prstGeom>
        </p:spPr>
      </p:pic>
    </p:spTree>
    <p:extLst>
      <p:ext uri="{BB962C8B-B14F-4D97-AF65-F5344CB8AC3E}">
        <p14:creationId xmlns:p14="http://schemas.microsoft.com/office/powerpoint/2010/main" val="167557698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Metadata/LabelInfo.xml><?xml version="1.0" encoding="utf-8"?>
<clbl:labelList xmlns:clbl="http://schemas.microsoft.com/office/2020/mipLabelMetadata">
  <clbl:label id="{199653ad-c156-4a05-bad3-084c1a30b618}" enabled="0" method="" siteId="{199653ad-c156-4a05-bad3-084c1a30b618}" removed="1"/>
</clbl:labelList>
</file>

<file path=docProps/app.xml><?xml version="1.0" encoding="utf-8"?>
<Properties xmlns="http://schemas.openxmlformats.org/officeDocument/2006/extended-properties" xmlns:vt="http://schemas.openxmlformats.org/officeDocument/2006/docPropsVTypes">
  <Template>Facet</Template>
  <TotalTime>0</TotalTime>
  <Words>747</Words>
  <Application>Microsoft Office PowerPoint</Application>
  <PresentationFormat>Widescreen</PresentationFormat>
  <Paragraphs>123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SassoonCRInfant</vt:lpstr>
      <vt:lpstr>Trebuchet MS</vt:lpstr>
      <vt:lpstr>Wingdings 3</vt:lpstr>
      <vt:lpstr>Facet</vt:lpstr>
      <vt:lpstr>Welcome to Cubert Primary School</vt:lpstr>
      <vt:lpstr>PowerPoint Presentation</vt:lpstr>
      <vt:lpstr>          Owls Class – Meet The Team</vt:lpstr>
      <vt:lpstr>Early Years Foundation Stage</vt:lpstr>
      <vt:lpstr>Seven Areas Of Learning</vt:lpstr>
      <vt:lpstr>PowerPoint Presentation</vt:lpstr>
      <vt:lpstr>A Day In Owls Class</vt:lpstr>
      <vt:lpstr>Key Information:</vt:lpstr>
      <vt:lpstr>School uniform </vt:lpstr>
      <vt:lpstr>PTFA</vt:lpstr>
      <vt:lpstr>Communication</vt:lpstr>
      <vt:lpstr>Attendance  </vt:lpstr>
      <vt:lpstr>PowerPoint Presentation</vt:lpstr>
      <vt:lpstr>First Aid</vt:lpstr>
      <vt:lpstr>Thank you for listening.  More information can be found at:  www.cubert.org.uk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Karen Brown</dc:creator>
  <cp:lastModifiedBy>Natalie Cook</cp:lastModifiedBy>
  <cp:revision>210</cp:revision>
  <dcterms:created xsi:type="dcterms:W3CDTF">2020-06-30T10:00:04Z</dcterms:created>
  <dcterms:modified xsi:type="dcterms:W3CDTF">2025-06-24T14:20:48Z</dcterms:modified>
</cp:coreProperties>
</file>